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69df80446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c89145f424a83"/>
  </p:sldMasterIdLst>
  <p:sldIdLst>
    <p:sldId xmlns:r="http://schemas.openxmlformats.org/officeDocument/2006/relationships" id="256" r:id="Rccb39fe7ab334590"/>
    <p:sldId xmlns:r="http://schemas.openxmlformats.org/officeDocument/2006/relationships" id="257" r:id="Rb32d1493d1cf4b2e"/>
    <p:sldId xmlns:r="http://schemas.openxmlformats.org/officeDocument/2006/relationships" id="258" r:id="R8b39a423ad704d9c"/>
    <p:sldId xmlns:r="http://schemas.openxmlformats.org/officeDocument/2006/relationships" id="259" r:id="R8e3e8b3d32fc4d28"/>
    <p:sldId xmlns:r="http://schemas.openxmlformats.org/officeDocument/2006/relationships" id="260" r:id="R3733978391b947aa"/>
    <p:sldId xmlns:r="http://schemas.openxmlformats.org/officeDocument/2006/relationships" id="261" r:id="R39bc9a6046a04bdc"/>
    <p:sldId xmlns:r="http://schemas.openxmlformats.org/officeDocument/2006/relationships" id="262" r:id="Rcccc94fdbf58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c89145f424a83" /><Relationship Type="http://schemas.openxmlformats.org/officeDocument/2006/relationships/slide" Target="/ppt/slides/slide1.xml" Id="Rccb39fe7ab334590" /><Relationship Type="http://schemas.openxmlformats.org/officeDocument/2006/relationships/slide" Target="/ppt/slides/slide2.xml" Id="Rb32d1493d1cf4b2e" /><Relationship Type="http://schemas.openxmlformats.org/officeDocument/2006/relationships/slide" Target="/ppt/slides/slide3.xml" Id="R8b39a423ad704d9c" /><Relationship Type="http://schemas.openxmlformats.org/officeDocument/2006/relationships/slide" Target="/ppt/slides/slide4.xml" Id="R8e3e8b3d32fc4d28" /><Relationship Type="http://schemas.openxmlformats.org/officeDocument/2006/relationships/slide" Target="/ppt/slides/slide5.xml" Id="R3733978391b947aa" /><Relationship Type="http://schemas.openxmlformats.org/officeDocument/2006/relationships/slide" Target="/ppt/slides/slide6.xml" Id="R39bc9a6046a04bdc" /><Relationship Type="http://schemas.openxmlformats.org/officeDocument/2006/relationships/slide" Target="/ppt/slides/slide7.xml" Id="Rcccc94fdbf58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85c164f07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a647874c44cb" /><Relationship Type="http://schemas.openxmlformats.org/officeDocument/2006/relationships/theme" Target="/ppt/slideMasters/theme/theme1.xml" Id="Rd6e78a150581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ba647874c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020ce990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edbe9449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40f5bc81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899733a8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d883429bd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a7e310ce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75efd95a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