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75ca9b318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917d37a8d48f3"/>
  </p:sldMasterIdLst>
  <p:sldIdLst>
    <p:sldId xmlns:r="http://schemas.openxmlformats.org/officeDocument/2006/relationships" id="256" r:id="R01a21c8dca9e4e21"/>
    <p:sldId xmlns:r="http://schemas.openxmlformats.org/officeDocument/2006/relationships" id="257" r:id="R27f5d4e39b9f46ea"/>
    <p:sldId xmlns:r="http://schemas.openxmlformats.org/officeDocument/2006/relationships" id="258" r:id="R1bcdef763be64e7f"/>
    <p:sldId xmlns:r="http://schemas.openxmlformats.org/officeDocument/2006/relationships" id="259" r:id="R73394d69d0e645f8"/>
    <p:sldId xmlns:r="http://schemas.openxmlformats.org/officeDocument/2006/relationships" id="260" r:id="R156a59f5ce884d90"/>
    <p:sldId xmlns:r="http://schemas.openxmlformats.org/officeDocument/2006/relationships" id="261" r:id="Rdeec63ec0c494265"/>
    <p:sldId xmlns:r="http://schemas.openxmlformats.org/officeDocument/2006/relationships" id="262" r:id="R004af44d36e9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917d37a8d48f3" /><Relationship Type="http://schemas.openxmlformats.org/officeDocument/2006/relationships/slide" Target="/ppt/slides/slide1.xml" Id="R01a21c8dca9e4e21" /><Relationship Type="http://schemas.openxmlformats.org/officeDocument/2006/relationships/slide" Target="/ppt/slides/slide2.xml" Id="R27f5d4e39b9f46ea" /><Relationship Type="http://schemas.openxmlformats.org/officeDocument/2006/relationships/slide" Target="/ppt/slides/slide3.xml" Id="R1bcdef763be64e7f" /><Relationship Type="http://schemas.openxmlformats.org/officeDocument/2006/relationships/slide" Target="/ppt/slides/slide4.xml" Id="R73394d69d0e645f8" /><Relationship Type="http://schemas.openxmlformats.org/officeDocument/2006/relationships/slide" Target="/ppt/slides/slide5.xml" Id="R156a59f5ce884d90" /><Relationship Type="http://schemas.openxmlformats.org/officeDocument/2006/relationships/slide" Target="/ppt/slides/slide6.xml" Id="Rdeec63ec0c494265" /><Relationship Type="http://schemas.openxmlformats.org/officeDocument/2006/relationships/slide" Target="/ppt/slides/slide7.xml" Id="R004af44d36e9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57ce3afd5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eed9a4f64244" /><Relationship Type="http://schemas.openxmlformats.org/officeDocument/2006/relationships/theme" Target="/ppt/slideMasters/theme/theme1.xml" Id="Rf1ace6b3feff45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aeed9a4f6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1b68c747c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0c14079e3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cc9f9bf3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917d43472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bfe5c0a7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2b84775c8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285d960e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JPJ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18 841 203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JOACHIM PRØSCH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899 528 832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