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5b72984b1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b4f90e2a14b0a"/>
  </p:sldMasterIdLst>
  <p:sldIdLst>
    <p:sldId xmlns:r="http://schemas.openxmlformats.org/officeDocument/2006/relationships" id="256" r:id="R84f354fe1261451f"/>
    <p:sldId xmlns:r="http://schemas.openxmlformats.org/officeDocument/2006/relationships" id="257" r:id="Rfc01e798699e4227"/>
    <p:sldId xmlns:r="http://schemas.openxmlformats.org/officeDocument/2006/relationships" id="258" r:id="R7f8d51b725744505"/>
    <p:sldId xmlns:r="http://schemas.openxmlformats.org/officeDocument/2006/relationships" id="259" r:id="R8175bee2ad4c4297"/>
    <p:sldId xmlns:r="http://schemas.openxmlformats.org/officeDocument/2006/relationships" id="260" r:id="R05a4af365f4943ee"/>
    <p:sldId xmlns:r="http://schemas.openxmlformats.org/officeDocument/2006/relationships" id="261" r:id="R4d863791ecc24c6a"/>
    <p:sldId xmlns:r="http://schemas.openxmlformats.org/officeDocument/2006/relationships" id="262" r:id="Rb2aa5d3c1f3d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b4f90e2a14b0a" /><Relationship Type="http://schemas.openxmlformats.org/officeDocument/2006/relationships/slide" Target="/ppt/slides/slide1.xml" Id="R84f354fe1261451f" /><Relationship Type="http://schemas.openxmlformats.org/officeDocument/2006/relationships/slide" Target="/ppt/slides/slide2.xml" Id="Rfc01e798699e4227" /><Relationship Type="http://schemas.openxmlformats.org/officeDocument/2006/relationships/slide" Target="/ppt/slides/slide3.xml" Id="R7f8d51b725744505" /><Relationship Type="http://schemas.openxmlformats.org/officeDocument/2006/relationships/slide" Target="/ppt/slides/slide4.xml" Id="R8175bee2ad4c4297" /><Relationship Type="http://schemas.openxmlformats.org/officeDocument/2006/relationships/slide" Target="/ppt/slides/slide5.xml" Id="R05a4af365f4943ee" /><Relationship Type="http://schemas.openxmlformats.org/officeDocument/2006/relationships/slide" Target="/ppt/slides/slide6.xml" Id="R4d863791ecc24c6a" /><Relationship Type="http://schemas.openxmlformats.org/officeDocument/2006/relationships/slide" Target="/ppt/slides/slide7.xml" Id="Rb2aa5d3c1f3d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ccfc9913f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3c367e0444c24" /><Relationship Type="http://schemas.openxmlformats.org/officeDocument/2006/relationships/theme" Target="/ppt/slideMasters/theme/theme1.xml" Id="R4f291846e6e3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3c367e044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c8a4ea33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85cc4aab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5e11d419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22f85dd4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c9d31517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111dda3f9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d69c5ff3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105 262 076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69 949 678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86 242 888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