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5a89da3f9744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99afe3758843df"/>
  </p:sldMasterIdLst>
  <p:sldIdLst>
    <p:sldId xmlns:r="http://schemas.openxmlformats.org/officeDocument/2006/relationships" id="256" r:id="Rf305fed24bdc4ead"/>
    <p:sldId xmlns:r="http://schemas.openxmlformats.org/officeDocument/2006/relationships" id="257" r:id="R1ac72525f182460c"/>
    <p:sldId xmlns:r="http://schemas.openxmlformats.org/officeDocument/2006/relationships" id="258" r:id="Rd21ebbdc78414feb"/>
    <p:sldId xmlns:r="http://schemas.openxmlformats.org/officeDocument/2006/relationships" id="259" r:id="R800b3d41c026413e"/>
    <p:sldId xmlns:r="http://schemas.openxmlformats.org/officeDocument/2006/relationships" id="260" r:id="Rd1f8860c441a4ee9"/>
    <p:sldId xmlns:r="http://schemas.openxmlformats.org/officeDocument/2006/relationships" id="261" r:id="Refe61a65ab7d4939"/>
    <p:sldId xmlns:r="http://schemas.openxmlformats.org/officeDocument/2006/relationships" id="262" r:id="R521e87bb8fc146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99afe3758843df" /><Relationship Type="http://schemas.openxmlformats.org/officeDocument/2006/relationships/slide" Target="/ppt/slides/slide1.xml" Id="Rf305fed24bdc4ead" /><Relationship Type="http://schemas.openxmlformats.org/officeDocument/2006/relationships/slide" Target="/ppt/slides/slide2.xml" Id="R1ac72525f182460c" /><Relationship Type="http://schemas.openxmlformats.org/officeDocument/2006/relationships/slide" Target="/ppt/slides/slide3.xml" Id="Rd21ebbdc78414feb" /><Relationship Type="http://schemas.openxmlformats.org/officeDocument/2006/relationships/slide" Target="/ppt/slides/slide4.xml" Id="R800b3d41c026413e" /><Relationship Type="http://schemas.openxmlformats.org/officeDocument/2006/relationships/slide" Target="/ppt/slides/slide5.xml" Id="Rd1f8860c441a4ee9" /><Relationship Type="http://schemas.openxmlformats.org/officeDocument/2006/relationships/slide" Target="/ppt/slides/slide6.xml" Id="Refe61a65ab7d4939" /><Relationship Type="http://schemas.openxmlformats.org/officeDocument/2006/relationships/slide" Target="/ppt/slides/slide7.xml" Id="R521e87bb8fc146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e29127240f44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bb3793c0474f85" /><Relationship Type="http://schemas.openxmlformats.org/officeDocument/2006/relationships/theme" Target="/ppt/slideMasters/theme/theme1.xml" Id="R2f9890d0372e4e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bb3793c0474f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3fbf5ebed046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629bc102074b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df3493d90a4c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d6d2dd28aa43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30205da12e4a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d706bc891f47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29d10c66e345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 AANDAHLS EFTF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 AANDAHLS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 AANDAHLS EFTF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 AANDAHLS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 AANDAHLS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 AANDAHLS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105 262 076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2 319 170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8 438 405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69 949 678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86 242 888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 AANDAHLS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ARILD SÆTTEM  –  99,9 %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ARILD SÆTTEM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 AANDAHLS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6413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20 52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post@aandahls.no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910 021 621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 AANDAHLS EFTF AS</a:t>
            </a:r>
          </a:p>
        </p:txBody>
      </p:sp>
    </p:spTree>
  </p:cSld>
  <p:clrMapOvr>
    <a:masterClrMapping xmlns:a="http://schemas.openxmlformats.org/drawingml/2006/main"/>
  </p:clrMapOvr>
</p:sld>
</file>