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9b1ac337c4f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2bb6d4267a4df8"/>
  </p:sldMasterIdLst>
  <p:sldIdLst>
    <p:sldId xmlns:r="http://schemas.openxmlformats.org/officeDocument/2006/relationships" id="256" r:id="Rfdc371f778244bd1"/>
    <p:sldId xmlns:r="http://schemas.openxmlformats.org/officeDocument/2006/relationships" id="257" r:id="R73a77b4bc75c4446"/>
    <p:sldId xmlns:r="http://schemas.openxmlformats.org/officeDocument/2006/relationships" id="258" r:id="Re0482e8cc8c94026"/>
    <p:sldId xmlns:r="http://schemas.openxmlformats.org/officeDocument/2006/relationships" id="259" r:id="Rf207810b63834c7d"/>
    <p:sldId xmlns:r="http://schemas.openxmlformats.org/officeDocument/2006/relationships" id="260" r:id="R864bbac686dc48c6"/>
    <p:sldId xmlns:r="http://schemas.openxmlformats.org/officeDocument/2006/relationships" id="261" r:id="Rdf61d5457a0c4aa6"/>
    <p:sldId xmlns:r="http://schemas.openxmlformats.org/officeDocument/2006/relationships" id="262" r:id="Re90bc3d18db54d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bb6d4267a4df8" /><Relationship Type="http://schemas.openxmlformats.org/officeDocument/2006/relationships/slide" Target="/ppt/slides/slide1.xml" Id="Rfdc371f778244bd1" /><Relationship Type="http://schemas.openxmlformats.org/officeDocument/2006/relationships/slide" Target="/ppt/slides/slide2.xml" Id="R73a77b4bc75c4446" /><Relationship Type="http://schemas.openxmlformats.org/officeDocument/2006/relationships/slide" Target="/ppt/slides/slide3.xml" Id="Re0482e8cc8c94026" /><Relationship Type="http://schemas.openxmlformats.org/officeDocument/2006/relationships/slide" Target="/ppt/slides/slide4.xml" Id="Rf207810b63834c7d" /><Relationship Type="http://schemas.openxmlformats.org/officeDocument/2006/relationships/slide" Target="/ppt/slides/slide5.xml" Id="R864bbac686dc48c6" /><Relationship Type="http://schemas.openxmlformats.org/officeDocument/2006/relationships/slide" Target="/ppt/slides/slide6.xml" Id="Rdf61d5457a0c4aa6" /><Relationship Type="http://schemas.openxmlformats.org/officeDocument/2006/relationships/slide" Target="/ppt/slides/slide7.xml" Id="Re90bc3d18db54d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be7fec7fa4c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f2a9ef32f48d9" /><Relationship Type="http://schemas.openxmlformats.org/officeDocument/2006/relationships/theme" Target="/ppt/slideMasters/theme/theme1.xml" Id="R1c2376c2dc0b40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9f2a9ef32f48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a4ce4a99c49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0f4982c2b46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55fe4c06c44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d42e7652543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c5c10f3d641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80033786b40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676ecddd84c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AARLAND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AARLAND AS ble etablert [år] og holder til i Stolmen.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19 795 805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7 163 492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AARLAND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AARLAND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KARIN AARLAND SKÅR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Årland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5398 Stolmen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56185013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