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c35e6c7a5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a69b5c42e45ee"/>
  </p:sldMasterIdLst>
  <p:sldIdLst>
    <p:sldId xmlns:r="http://schemas.openxmlformats.org/officeDocument/2006/relationships" id="256" r:id="R354b1c23a3574dad"/>
    <p:sldId xmlns:r="http://schemas.openxmlformats.org/officeDocument/2006/relationships" id="257" r:id="R2902488909df4294"/>
    <p:sldId xmlns:r="http://schemas.openxmlformats.org/officeDocument/2006/relationships" id="258" r:id="R8825e81d05f94c43"/>
    <p:sldId xmlns:r="http://schemas.openxmlformats.org/officeDocument/2006/relationships" id="259" r:id="R4d0d2203dafc4ce5"/>
    <p:sldId xmlns:r="http://schemas.openxmlformats.org/officeDocument/2006/relationships" id="260" r:id="Re85a0e98b9ad48d2"/>
    <p:sldId xmlns:r="http://schemas.openxmlformats.org/officeDocument/2006/relationships" id="261" r:id="Rb58b397e3d734f97"/>
    <p:sldId xmlns:r="http://schemas.openxmlformats.org/officeDocument/2006/relationships" id="262" r:id="Rc674fd88689f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a69b5c42e45ee" /><Relationship Type="http://schemas.openxmlformats.org/officeDocument/2006/relationships/slide" Target="/ppt/slides/slide1.xml" Id="R354b1c23a3574dad" /><Relationship Type="http://schemas.openxmlformats.org/officeDocument/2006/relationships/slide" Target="/ppt/slides/slide2.xml" Id="R2902488909df4294" /><Relationship Type="http://schemas.openxmlformats.org/officeDocument/2006/relationships/slide" Target="/ppt/slides/slide3.xml" Id="R8825e81d05f94c43" /><Relationship Type="http://schemas.openxmlformats.org/officeDocument/2006/relationships/slide" Target="/ppt/slides/slide4.xml" Id="R4d0d2203dafc4ce5" /><Relationship Type="http://schemas.openxmlformats.org/officeDocument/2006/relationships/slide" Target="/ppt/slides/slide5.xml" Id="Re85a0e98b9ad48d2" /><Relationship Type="http://schemas.openxmlformats.org/officeDocument/2006/relationships/slide" Target="/ppt/slides/slide6.xml" Id="Rb58b397e3d734f97" /><Relationship Type="http://schemas.openxmlformats.org/officeDocument/2006/relationships/slide" Target="/ppt/slides/slide7.xml" Id="Rc674fd88689f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70c1dc87e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441f7211345c9" /><Relationship Type="http://schemas.openxmlformats.org/officeDocument/2006/relationships/theme" Target="/ppt/slideMasters/theme/theme1.xml" Id="Rf414626d4cb1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441f72113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0d0f06082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4da22efc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02c430500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bd4cd67a5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8e46c8a2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ecc1647a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514a89204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PETER AAS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PETER AAS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63 436 437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81 079 603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MARSTRAND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MAGNUS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BRUNLAND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BRUNLAND MIKKELBORG  –  15,9 %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Totenvegen 786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910 051 784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