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af5be2aba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27237fcdb4e78"/>
  </p:sldMasterIdLst>
  <p:sldIdLst>
    <p:sldId xmlns:r="http://schemas.openxmlformats.org/officeDocument/2006/relationships" id="256" r:id="R60d10638a3b04feb"/>
    <p:sldId xmlns:r="http://schemas.openxmlformats.org/officeDocument/2006/relationships" id="257" r:id="R86bd548ffe484f76"/>
    <p:sldId xmlns:r="http://schemas.openxmlformats.org/officeDocument/2006/relationships" id="258" r:id="R62b3ffdfcf524228"/>
    <p:sldId xmlns:r="http://schemas.openxmlformats.org/officeDocument/2006/relationships" id="259" r:id="R7c5c2b09b37248ab"/>
    <p:sldId xmlns:r="http://schemas.openxmlformats.org/officeDocument/2006/relationships" id="260" r:id="R06ff87843eb845c2"/>
    <p:sldId xmlns:r="http://schemas.openxmlformats.org/officeDocument/2006/relationships" id="261" r:id="Re1ca628adf934c7e"/>
    <p:sldId xmlns:r="http://schemas.openxmlformats.org/officeDocument/2006/relationships" id="262" r:id="Raaba9984f9a0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27237fcdb4e78" /><Relationship Type="http://schemas.openxmlformats.org/officeDocument/2006/relationships/slide" Target="/ppt/slides/slide1.xml" Id="R60d10638a3b04feb" /><Relationship Type="http://schemas.openxmlformats.org/officeDocument/2006/relationships/slide" Target="/ppt/slides/slide2.xml" Id="R86bd548ffe484f76" /><Relationship Type="http://schemas.openxmlformats.org/officeDocument/2006/relationships/slide" Target="/ppt/slides/slide3.xml" Id="R62b3ffdfcf524228" /><Relationship Type="http://schemas.openxmlformats.org/officeDocument/2006/relationships/slide" Target="/ppt/slides/slide4.xml" Id="R7c5c2b09b37248ab" /><Relationship Type="http://schemas.openxmlformats.org/officeDocument/2006/relationships/slide" Target="/ppt/slides/slide5.xml" Id="R06ff87843eb845c2" /><Relationship Type="http://schemas.openxmlformats.org/officeDocument/2006/relationships/slide" Target="/ppt/slides/slide6.xml" Id="Re1ca628adf934c7e" /><Relationship Type="http://schemas.openxmlformats.org/officeDocument/2006/relationships/slide" Target="/ppt/slides/slide7.xml" Id="Raaba9984f9a0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7a61c40d8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5133e3d84f2c" /><Relationship Type="http://schemas.openxmlformats.org/officeDocument/2006/relationships/theme" Target="/ppt/slideMasters/theme/theme1.xml" Id="R884c920ee401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45133e3d8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2ea0f11d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83ea5bbb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68e0e6ea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db74fc26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2a585099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01a9a397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9ac5feb5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 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 AASLAND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JACOB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ØYVIND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THOMAS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FORGERON GRO AASLAND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GUNHILD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910 072 110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