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8732a178f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9b5a6d67d74dea"/>
  </p:sldMasterIdLst>
  <p:sldIdLst>
    <p:sldId xmlns:r="http://schemas.openxmlformats.org/officeDocument/2006/relationships" id="256" r:id="R15a31a01c9cb4c10"/>
    <p:sldId xmlns:r="http://schemas.openxmlformats.org/officeDocument/2006/relationships" id="257" r:id="R92a25837973942c4"/>
    <p:sldId xmlns:r="http://schemas.openxmlformats.org/officeDocument/2006/relationships" id="258" r:id="Reccc34267e794c99"/>
    <p:sldId xmlns:r="http://schemas.openxmlformats.org/officeDocument/2006/relationships" id="259" r:id="Rc1527c2ec6a7488d"/>
    <p:sldId xmlns:r="http://schemas.openxmlformats.org/officeDocument/2006/relationships" id="260" r:id="Rc6ec8f4422e94e0f"/>
    <p:sldId xmlns:r="http://schemas.openxmlformats.org/officeDocument/2006/relationships" id="261" r:id="R2739f7ffb2394d41"/>
    <p:sldId xmlns:r="http://schemas.openxmlformats.org/officeDocument/2006/relationships" id="262" r:id="Rb77c9f69b634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b5a6d67d74dea" /><Relationship Type="http://schemas.openxmlformats.org/officeDocument/2006/relationships/slide" Target="/ppt/slides/slide1.xml" Id="R15a31a01c9cb4c10" /><Relationship Type="http://schemas.openxmlformats.org/officeDocument/2006/relationships/slide" Target="/ppt/slides/slide2.xml" Id="R92a25837973942c4" /><Relationship Type="http://schemas.openxmlformats.org/officeDocument/2006/relationships/slide" Target="/ppt/slides/slide3.xml" Id="Reccc34267e794c99" /><Relationship Type="http://schemas.openxmlformats.org/officeDocument/2006/relationships/slide" Target="/ppt/slides/slide4.xml" Id="Rc1527c2ec6a7488d" /><Relationship Type="http://schemas.openxmlformats.org/officeDocument/2006/relationships/slide" Target="/ppt/slides/slide5.xml" Id="Rc6ec8f4422e94e0f" /><Relationship Type="http://schemas.openxmlformats.org/officeDocument/2006/relationships/slide" Target="/ppt/slides/slide6.xml" Id="R2739f7ffb2394d41" /><Relationship Type="http://schemas.openxmlformats.org/officeDocument/2006/relationships/slide" Target="/ppt/slides/slide7.xml" Id="Rb77c9f69b634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a398f6fcb48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dee7c635b41bc" /><Relationship Type="http://schemas.openxmlformats.org/officeDocument/2006/relationships/theme" Target="/ppt/slideMasters/theme/theme1.xml" Id="R991bf12307f54a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dee7c635b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e0f75471449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6bd89e4d2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a9c4f5b5d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cd55e15a8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e92b81e25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2590c54554b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d997c9edc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15 884 347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KRISTIAN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Folkvangveien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910 188 054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