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3ca31dd3f445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11206018b04f9f"/>
  </p:sldMasterIdLst>
  <p:sldIdLst>
    <p:sldId xmlns:r="http://schemas.openxmlformats.org/officeDocument/2006/relationships" id="256" r:id="Rf322babb3f23451f"/>
    <p:sldId xmlns:r="http://schemas.openxmlformats.org/officeDocument/2006/relationships" id="257" r:id="Rf0a53fb27c2e4efa"/>
    <p:sldId xmlns:r="http://schemas.openxmlformats.org/officeDocument/2006/relationships" id="258" r:id="R9b15b064d93e47ae"/>
    <p:sldId xmlns:r="http://schemas.openxmlformats.org/officeDocument/2006/relationships" id="259" r:id="R3c62f9fae8bb4d01"/>
    <p:sldId xmlns:r="http://schemas.openxmlformats.org/officeDocument/2006/relationships" id="260" r:id="Rbd4f1db153e049da"/>
    <p:sldId xmlns:r="http://schemas.openxmlformats.org/officeDocument/2006/relationships" id="261" r:id="Ra5bb2cd97acc45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11206018b04f9f" /><Relationship Type="http://schemas.openxmlformats.org/officeDocument/2006/relationships/slide" Target="/ppt/slides/slide1.xml" Id="Rf322babb3f23451f" /><Relationship Type="http://schemas.openxmlformats.org/officeDocument/2006/relationships/slide" Target="/ppt/slides/slide2.xml" Id="Rf0a53fb27c2e4efa" /><Relationship Type="http://schemas.openxmlformats.org/officeDocument/2006/relationships/slide" Target="/ppt/slides/slide3.xml" Id="R9b15b064d93e47ae" /><Relationship Type="http://schemas.openxmlformats.org/officeDocument/2006/relationships/slide" Target="/ppt/slides/slide4.xml" Id="R3c62f9fae8bb4d01" /><Relationship Type="http://schemas.openxmlformats.org/officeDocument/2006/relationships/slide" Target="/ppt/slides/slide5.xml" Id="Rbd4f1db153e049da" /><Relationship Type="http://schemas.openxmlformats.org/officeDocument/2006/relationships/slide" Target="/ppt/slides/slide6.xml" Id="Ra5bb2cd97acc45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3df08d27f543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a5ab28f6e422a" /><Relationship Type="http://schemas.openxmlformats.org/officeDocument/2006/relationships/theme" Target="/ppt/slideMasters/theme/theme1.xml" Id="R5189ccc0379143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aa5ab28f6e42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8799a35994b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20332426b4d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301b30e344b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89d144d4145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5d437221b44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e110b81814b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MEDIEHUSET ANDVORD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ag@andvord.no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910 235 915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