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084d6c17809484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0bd345cb545424a"/>
  </p:sldMasterIdLst>
  <p:sldIdLst>
    <p:sldId xmlns:r="http://schemas.openxmlformats.org/officeDocument/2006/relationships" id="256" r:id="R2a361e4486d1493a"/>
    <p:sldId xmlns:r="http://schemas.openxmlformats.org/officeDocument/2006/relationships" id="257" r:id="R6ce4efa350a14ad4"/>
    <p:sldId xmlns:r="http://schemas.openxmlformats.org/officeDocument/2006/relationships" id="258" r:id="Rae9a2d9e5dd24b2e"/>
    <p:sldId xmlns:r="http://schemas.openxmlformats.org/officeDocument/2006/relationships" id="259" r:id="Re3882bde5fc44679"/>
    <p:sldId xmlns:r="http://schemas.openxmlformats.org/officeDocument/2006/relationships" id="260" r:id="R646a310648614f1e"/>
    <p:sldId xmlns:r="http://schemas.openxmlformats.org/officeDocument/2006/relationships" id="261" r:id="Rd44af6812dd3422f"/>
    <p:sldId xmlns:r="http://schemas.openxmlformats.org/officeDocument/2006/relationships" id="262" r:id="R5885703c242544a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0bd345cb545424a" /><Relationship Type="http://schemas.openxmlformats.org/officeDocument/2006/relationships/slide" Target="/ppt/slides/slide1.xml" Id="R2a361e4486d1493a" /><Relationship Type="http://schemas.openxmlformats.org/officeDocument/2006/relationships/slide" Target="/ppt/slides/slide2.xml" Id="R6ce4efa350a14ad4" /><Relationship Type="http://schemas.openxmlformats.org/officeDocument/2006/relationships/slide" Target="/ppt/slides/slide3.xml" Id="Rae9a2d9e5dd24b2e" /><Relationship Type="http://schemas.openxmlformats.org/officeDocument/2006/relationships/slide" Target="/ppt/slides/slide4.xml" Id="Re3882bde5fc44679" /><Relationship Type="http://schemas.openxmlformats.org/officeDocument/2006/relationships/slide" Target="/ppt/slides/slide5.xml" Id="R646a310648614f1e" /><Relationship Type="http://schemas.openxmlformats.org/officeDocument/2006/relationships/slide" Target="/ppt/slides/slide6.xml" Id="Rd44af6812dd3422f" /><Relationship Type="http://schemas.openxmlformats.org/officeDocument/2006/relationships/slide" Target="/ppt/slides/slide7.xml" Id="R5885703c242544a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19c07c123ef445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d0868d81cf4345" /><Relationship Type="http://schemas.openxmlformats.org/officeDocument/2006/relationships/theme" Target="/ppt/slideMasters/theme/theme1.xml" Id="R9c4de67eabb2412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7d0868d81cf434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ef32fde45843c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4d27a3bdaf4af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f3059b4bf04c1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f823ee361b406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416acc7db6426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a84c46960b403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d26ec0a9b6426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MEDIEHUSET ANDVORD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MEDIEHUSET ANDVORD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MEDIEHUSET ANDVORD AS ble etablert [år] og holder til i Hagan.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MEDIEHUSET ANDVORD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MEDIEHUSET ANDVORD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MEDIEHUSET ANDVORD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308 765 220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15 928 652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12 447 517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40 700 889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94 956 327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MEDIEHUSET ANDVORD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INFERENCE AS  –  50,1 %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PARAJETT AB  –  28,2 %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HASA HOLDING AS  –  9,1 %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 &amp; A HOLDING AS  –  9,1 %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BACKE HOLDING AS  –  2,2 %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DOTTEN HOLDING AS  –  1,4 %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MEDIEHUSET ANDVORD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Brennaveien 20B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1481 Hagan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72 66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ag@andvord.no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910 235 915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MEDIEHUSET ANDVORD AS</a:t>
            </a:r>
          </a:p>
        </p:txBody>
      </p:sp>
    </p:spTree>
  </p:cSld>
  <p:clrMapOvr>
    <a:masterClrMapping xmlns:a="http://schemas.openxmlformats.org/drawingml/2006/main"/>
  </p:clrMapOvr>
</p:sld>
</file>