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af26fca7f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5474fa7f4a4bc8"/>
  </p:sldMasterIdLst>
  <p:sldIdLst>
    <p:sldId xmlns:r="http://schemas.openxmlformats.org/officeDocument/2006/relationships" id="256" r:id="R59c5e82062684295"/>
    <p:sldId xmlns:r="http://schemas.openxmlformats.org/officeDocument/2006/relationships" id="257" r:id="Rf106deec4cc74d88"/>
    <p:sldId xmlns:r="http://schemas.openxmlformats.org/officeDocument/2006/relationships" id="258" r:id="Ra3cc112029ad4a65"/>
    <p:sldId xmlns:r="http://schemas.openxmlformats.org/officeDocument/2006/relationships" id="259" r:id="R12f671e4fd724f3f"/>
    <p:sldId xmlns:r="http://schemas.openxmlformats.org/officeDocument/2006/relationships" id="260" r:id="Rf2a977177c044c3d"/>
    <p:sldId xmlns:r="http://schemas.openxmlformats.org/officeDocument/2006/relationships" id="261" r:id="R4b223693406a42a6"/>
    <p:sldId xmlns:r="http://schemas.openxmlformats.org/officeDocument/2006/relationships" id="262" r:id="R9c878336376f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474fa7f4a4bc8" /><Relationship Type="http://schemas.openxmlformats.org/officeDocument/2006/relationships/slide" Target="/ppt/slides/slide1.xml" Id="R59c5e82062684295" /><Relationship Type="http://schemas.openxmlformats.org/officeDocument/2006/relationships/slide" Target="/ppt/slides/slide2.xml" Id="Rf106deec4cc74d88" /><Relationship Type="http://schemas.openxmlformats.org/officeDocument/2006/relationships/slide" Target="/ppt/slides/slide3.xml" Id="Ra3cc112029ad4a65" /><Relationship Type="http://schemas.openxmlformats.org/officeDocument/2006/relationships/slide" Target="/ppt/slides/slide4.xml" Id="R12f671e4fd724f3f" /><Relationship Type="http://schemas.openxmlformats.org/officeDocument/2006/relationships/slide" Target="/ppt/slides/slide5.xml" Id="Rf2a977177c044c3d" /><Relationship Type="http://schemas.openxmlformats.org/officeDocument/2006/relationships/slide" Target="/ppt/slides/slide6.xml" Id="R4b223693406a42a6" /><Relationship Type="http://schemas.openxmlformats.org/officeDocument/2006/relationships/slide" Target="/ppt/slides/slide7.xml" Id="R9c878336376f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6c679ff89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f7ec5e2447cf" /><Relationship Type="http://schemas.openxmlformats.org/officeDocument/2006/relationships/theme" Target="/ppt/slideMasters/theme/theme1.xml" Id="Rffecccc5ef5b4d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1f7ec5e24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fe918b6e4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e0ffca44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11741450d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50c706129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9413fc5e1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70838586c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84bd78329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