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656450ec8b48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b6047aa5cf45c5"/>
  </p:sldMasterIdLst>
  <p:sldIdLst>
    <p:sldId xmlns:r="http://schemas.openxmlformats.org/officeDocument/2006/relationships" id="256" r:id="R287dce46b88b4a3e"/>
    <p:sldId xmlns:r="http://schemas.openxmlformats.org/officeDocument/2006/relationships" id="257" r:id="R4b25a08b8ef3411a"/>
    <p:sldId xmlns:r="http://schemas.openxmlformats.org/officeDocument/2006/relationships" id="258" r:id="R61ef451411c54cba"/>
    <p:sldId xmlns:r="http://schemas.openxmlformats.org/officeDocument/2006/relationships" id="259" r:id="R4e5c94317b4943ff"/>
    <p:sldId xmlns:r="http://schemas.openxmlformats.org/officeDocument/2006/relationships" id="260" r:id="R384958fc4976445f"/>
    <p:sldId xmlns:r="http://schemas.openxmlformats.org/officeDocument/2006/relationships" id="261" r:id="R23e75f1e396d4c05"/>
    <p:sldId xmlns:r="http://schemas.openxmlformats.org/officeDocument/2006/relationships" id="262" r:id="R6c630023492243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b6047aa5cf45c5" /><Relationship Type="http://schemas.openxmlformats.org/officeDocument/2006/relationships/slide" Target="/ppt/slides/slide1.xml" Id="R287dce46b88b4a3e" /><Relationship Type="http://schemas.openxmlformats.org/officeDocument/2006/relationships/slide" Target="/ppt/slides/slide2.xml" Id="R4b25a08b8ef3411a" /><Relationship Type="http://schemas.openxmlformats.org/officeDocument/2006/relationships/slide" Target="/ppt/slides/slide3.xml" Id="R61ef451411c54cba" /><Relationship Type="http://schemas.openxmlformats.org/officeDocument/2006/relationships/slide" Target="/ppt/slides/slide4.xml" Id="R4e5c94317b4943ff" /><Relationship Type="http://schemas.openxmlformats.org/officeDocument/2006/relationships/slide" Target="/ppt/slides/slide5.xml" Id="R384958fc4976445f" /><Relationship Type="http://schemas.openxmlformats.org/officeDocument/2006/relationships/slide" Target="/ppt/slides/slide6.xml" Id="R23e75f1e396d4c05" /><Relationship Type="http://schemas.openxmlformats.org/officeDocument/2006/relationships/slide" Target="/ppt/slides/slide7.xml" Id="R6c630023492243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1a6cbf94d748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6c4a070bee455d" /><Relationship Type="http://schemas.openxmlformats.org/officeDocument/2006/relationships/theme" Target="/ppt/slideMasters/theme/theme1.xml" Id="R257e4300aeca4d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6c4a070bee45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16170514a34f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a538a35ca148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d6783a7c7b49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dde142ad2a41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0135f381294d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e5fd01c15a4e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9d5895043246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ASKO AS ble etablert [år] og holder til i Ørsta.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84 648 512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3 631 108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3 082 727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3 780 278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12 791 103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ASKO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Håkonsgata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6153 Ørsta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910 309 153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ASKO AS</a:t>
            </a:r>
          </a:p>
        </p:txBody>
      </p:sp>
    </p:spTree>
  </p:cSld>
  <p:clrMapOvr>
    <a:masterClrMapping xmlns:a="http://schemas.openxmlformats.org/drawingml/2006/main"/>
  </p:clrMapOvr>
</p:sld>
</file>