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c0753870540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23921728fc41a8"/>
  </p:sldMasterIdLst>
  <p:sldIdLst>
    <p:sldId xmlns:r="http://schemas.openxmlformats.org/officeDocument/2006/relationships" id="256" r:id="R086f341adca44002"/>
    <p:sldId xmlns:r="http://schemas.openxmlformats.org/officeDocument/2006/relationships" id="257" r:id="Rb521c7b4b3f14d6d"/>
    <p:sldId xmlns:r="http://schemas.openxmlformats.org/officeDocument/2006/relationships" id="258" r:id="R6dfe5dc259b94a0c"/>
    <p:sldId xmlns:r="http://schemas.openxmlformats.org/officeDocument/2006/relationships" id="259" r:id="R6a15b62ecfaa45e4"/>
    <p:sldId xmlns:r="http://schemas.openxmlformats.org/officeDocument/2006/relationships" id="260" r:id="R312bcc95dde04521"/>
    <p:sldId xmlns:r="http://schemas.openxmlformats.org/officeDocument/2006/relationships" id="261" r:id="Rcf15917144134115"/>
    <p:sldId xmlns:r="http://schemas.openxmlformats.org/officeDocument/2006/relationships" id="262" r:id="R439b74574993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3921728fc41a8" /><Relationship Type="http://schemas.openxmlformats.org/officeDocument/2006/relationships/slide" Target="/ppt/slides/slide1.xml" Id="R086f341adca44002" /><Relationship Type="http://schemas.openxmlformats.org/officeDocument/2006/relationships/slide" Target="/ppt/slides/slide2.xml" Id="Rb521c7b4b3f14d6d" /><Relationship Type="http://schemas.openxmlformats.org/officeDocument/2006/relationships/slide" Target="/ppt/slides/slide3.xml" Id="R6dfe5dc259b94a0c" /><Relationship Type="http://schemas.openxmlformats.org/officeDocument/2006/relationships/slide" Target="/ppt/slides/slide4.xml" Id="R6a15b62ecfaa45e4" /><Relationship Type="http://schemas.openxmlformats.org/officeDocument/2006/relationships/slide" Target="/ppt/slides/slide5.xml" Id="R312bcc95dde04521" /><Relationship Type="http://schemas.openxmlformats.org/officeDocument/2006/relationships/slide" Target="/ppt/slides/slide6.xml" Id="Rcf15917144134115" /><Relationship Type="http://schemas.openxmlformats.org/officeDocument/2006/relationships/slide" Target="/ppt/slides/slide7.xml" Id="R439b74574993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375f692824f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f937969864d9b" /><Relationship Type="http://schemas.openxmlformats.org/officeDocument/2006/relationships/theme" Target="/ppt/slideMasters/theme/theme1.xml" Id="Rcc569f9d9bfa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6f93796986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0a6a3b16746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a0f1cb4244d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b4a9cdbe048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7885bc4ed41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00c8c829a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7db14733944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80aec29f346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 STENSHAGEN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STENSHAGEN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−6 356 376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450 676 139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789 160 213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1 139 946 748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 HOLDING AS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JØRST HOLDING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FINANS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 HOLDING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910 356 488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