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2566bec7b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10f3853644319"/>
  </p:sldMasterIdLst>
  <p:sldIdLst>
    <p:sldId xmlns:r="http://schemas.openxmlformats.org/officeDocument/2006/relationships" id="256" r:id="R79c506f485174e61"/>
    <p:sldId xmlns:r="http://schemas.openxmlformats.org/officeDocument/2006/relationships" id="257" r:id="Ra5abab8f7ae24e10"/>
    <p:sldId xmlns:r="http://schemas.openxmlformats.org/officeDocument/2006/relationships" id="258" r:id="Re3378be1d3ca4322"/>
    <p:sldId xmlns:r="http://schemas.openxmlformats.org/officeDocument/2006/relationships" id="259" r:id="Rba7c282cd89b4e00"/>
    <p:sldId xmlns:r="http://schemas.openxmlformats.org/officeDocument/2006/relationships" id="260" r:id="Ra74f7c91c0614fbb"/>
    <p:sldId xmlns:r="http://schemas.openxmlformats.org/officeDocument/2006/relationships" id="261" r:id="Ra003fa56bcd64121"/>
    <p:sldId xmlns:r="http://schemas.openxmlformats.org/officeDocument/2006/relationships" id="262" r:id="Rf016d5798942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10f3853644319" /><Relationship Type="http://schemas.openxmlformats.org/officeDocument/2006/relationships/slide" Target="/ppt/slides/slide1.xml" Id="R79c506f485174e61" /><Relationship Type="http://schemas.openxmlformats.org/officeDocument/2006/relationships/slide" Target="/ppt/slides/slide2.xml" Id="Ra5abab8f7ae24e10" /><Relationship Type="http://schemas.openxmlformats.org/officeDocument/2006/relationships/slide" Target="/ppt/slides/slide3.xml" Id="Re3378be1d3ca4322" /><Relationship Type="http://schemas.openxmlformats.org/officeDocument/2006/relationships/slide" Target="/ppt/slides/slide4.xml" Id="Rba7c282cd89b4e00" /><Relationship Type="http://schemas.openxmlformats.org/officeDocument/2006/relationships/slide" Target="/ppt/slides/slide5.xml" Id="Ra74f7c91c0614fbb" /><Relationship Type="http://schemas.openxmlformats.org/officeDocument/2006/relationships/slide" Target="/ppt/slides/slide6.xml" Id="Ra003fa56bcd64121" /><Relationship Type="http://schemas.openxmlformats.org/officeDocument/2006/relationships/slide" Target="/ppt/slides/slide7.xml" Id="Rf016d5798942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2daa1b2a0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8eea0c874d7d" /><Relationship Type="http://schemas.openxmlformats.org/officeDocument/2006/relationships/theme" Target="/ppt/slideMasters/theme/theme1.xml" Id="Rb34348bafcc8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c8eea0c87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a43ab18e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0ef8e9ef4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1aff0f8a5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fc345c23c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c1acffd12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bb7946a69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6d87c940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BERGSENG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BERGSENG &amp; CO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29 637 826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12 654 204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21 355 111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75 929 973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224 676 425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BERGSENG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BERGSENG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88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910 532 723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BERGSENG &amp; CO AS</a:t>
            </a:r>
          </a:p>
        </p:txBody>
      </p:sp>
    </p:spTree>
  </p:cSld>
  <p:clrMapOvr>
    <a:masterClrMapping xmlns:a="http://schemas.openxmlformats.org/drawingml/2006/main"/>
  </p:clrMapOvr>
</p:sld>
</file>