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720a4139f49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8f756b77e471c"/>
  </p:sldMasterIdLst>
  <p:sldIdLst>
    <p:sldId xmlns:r="http://schemas.openxmlformats.org/officeDocument/2006/relationships" id="256" r:id="R407d6b1a307c42cc"/>
    <p:sldId xmlns:r="http://schemas.openxmlformats.org/officeDocument/2006/relationships" id="257" r:id="R1be33ba814474676"/>
    <p:sldId xmlns:r="http://schemas.openxmlformats.org/officeDocument/2006/relationships" id="258" r:id="Rcfe160ee65004f8e"/>
    <p:sldId xmlns:r="http://schemas.openxmlformats.org/officeDocument/2006/relationships" id="259" r:id="R2019e0bbef3c44dc"/>
    <p:sldId xmlns:r="http://schemas.openxmlformats.org/officeDocument/2006/relationships" id="260" r:id="R8b77605e28ab413c"/>
    <p:sldId xmlns:r="http://schemas.openxmlformats.org/officeDocument/2006/relationships" id="261" r:id="Rc50ca03570c6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8f756b77e471c" /><Relationship Type="http://schemas.openxmlformats.org/officeDocument/2006/relationships/slide" Target="/ppt/slides/slide1.xml" Id="R407d6b1a307c42cc" /><Relationship Type="http://schemas.openxmlformats.org/officeDocument/2006/relationships/slide" Target="/ppt/slides/slide2.xml" Id="R1be33ba814474676" /><Relationship Type="http://schemas.openxmlformats.org/officeDocument/2006/relationships/slide" Target="/ppt/slides/slide3.xml" Id="Rcfe160ee65004f8e" /><Relationship Type="http://schemas.openxmlformats.org/officeDocument/2006/relationships/slide" Target="/ppt/slides/slide4.xml" Id="R2019e0bbef3c44dc" /><Relationship Type="http://schemas.openxmlformats.org/officeDocument/2006/relationships/slide" Target="/ppt/slides/slide5.xml" Id="R8b77605e28ab413c" /><Relationship Type="http://schemas.openxmlformats.org/officeDocument/2006/relationships/slide" Target="/ppt/slides/slide6.xml" Id="Rc50ca03570c6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802910cce41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1353a7bf74f81" /><Relationship Type="http://schemas.openxmlformats.org/officeDocument/2006/relationships/theme" Target="/ppt/slideMasters/theme/theme1.xml" Id="Rb51b37133785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1353a7bf7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39d352091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46d179da947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f14a91c3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1ce3f5608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22df7f97844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23639f4eb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