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af40084c34a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a4f4942d244658"/>
  </p:sldMasterIdLst>
  <p:sldIdLst>
    <p:sldId xmlns:r="http://schemas.openxmlformats.org/officeDocument/2006/relationships" id="256" r:id="Rb6b38c3507914624"/>
    <p:sldId xmlns:r="http://schemas.openxmlformats.org/officeDocument/2006/relationships" id="257" r:id="R559e7111c7274ef3"/>
    <p:sldId xmlns:r="http://schemas.openxmlformats.org/officeDocument/2006/relationships" id="258" r:id="R9912da7045334d95"/>
    <p:sldId xmlns:r="http://schemas.openxmlformats.org/officeDocument/2006/relationships" id="259" r:id="R529285682e714fee"/>
    <p:sldId xmlns:r="http://schemas.openxmlformats.org/officeDocument/2006/relationships" id="260" r:id="R3c944472c9284765"/>
    <p:sldId xmlns:r="http://schemas.openxmlformats.org/officeDocument/2006/relationships" id="261" r:id="R1d903cb4eda448f9"/>
    <p:sldId xmlns:r="http://schemas.openxmlformats.org/officeDocument/2006/relationships" id="262" r:id="Red1fbb46cbd7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a4f4942d244658" /><Relationship Type="http://schemas.openxmlformats.org/officeDocument/2006/relationships/slide" Target="/ppt/slides/slide1.xml" Id="Rb6b38c3507914624" /><Relationship Type="http://schemas.openxmlformats.org/officeDocument/2006/relationships/slide" Target="/ppt/slides/slide2.xml" Id="R559e7111c7274ef3" /><Relationship Type="http://schemas.openxmlformats.org/officeDocument/2006/relationships/slide" Target="/ppt/slides/slide3.xml" Id="R9912da7045334d95" /><Relationship Type="http://schemas.openxmlformats.org/officeDocument/2006/relationships/slide" Target="/ppt/slides/slide4.xml" Id="R529285682e714fee" /><Relationship Type="http://schemas.openxmlformats.org/officeDocument/2006/relationships/slide" Target="/ppt/slides/slide5.xml" Id="R3c944472c9284765" /><Relationship Type="http://schemas.openxmlformats.org/officeDocument/2006/relationships/slide" Target="/ppt/slides/slide6.xml" Id="R1d903cb4eda448f9" /><Relationship Type="http://schemas.openxmlformats.org/officeDocument/2006/relationships/slide" Target="/ppt/slides/slide7.xml" Id="Red1fbb46cbd7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9e5949491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b0e550c59412c" /><Relationship Type="http://schemas.openxmlformats.org/officeDocument/2006/relationships/theme" Target="/ppt/slideMasters/theme/theme1.xml" Id="R03daacb22fa44c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b0e550c5941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7bd7e92f34c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d495c6138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a0d65a1e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c657700a841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28994198d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e266b0dbc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597f803a47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HANDELSLAG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HANDELSLAG AS ble etablert [år] og holder til i Tingvatn.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22 665 961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797 612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716 645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11 097 094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14 959 555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MAGNUS EIKELAND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TONNY EIKELAND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ÅNEN UREVATN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EIKELAND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EIKELAND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MAGNUS HOMMEKLAND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4595 Tingvatn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38348755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910 591 223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HANDELSLAG AS</a:t>
            </a:r>
          </a:p>
        </p:txBody>
      </p:sp>
    </p:spTree>
  </p:cSld>
  <p:clrMapOvr>
    <a:masterClrMapping xmlns:a="http://schemas.openxmlformats.org/drawingml/2006/main"/>
  </p:clrMapOvr>
</p:sld>
</file>