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934652e34545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d061f563d7494b"/>
  </p:sldMasterIdLst>
  <p:sldIdLst>
    <p:sldId xmlns:r="http://schemas.openxmlformats.org/officeDocument/2006/relationships" id="256" r:id="R59e97fe000444433"/>
    <p:sldId xmlns:r="http://schemas.openxmlformats.org/officeDocument/2006/relationships" id="257" r:id="R71c121afcd5f4be6"/>
    <p:sldId xmlns:r="http://schemas.openxmlformats.org/officeDocument/2006/relationships" id="258" r:id="R771aaec050f74224"/>
    <p:sldId xmlns:r="http://schemas.openxmlformats.org/officeDocument/2006/relationships" id="259" r:id="R8ee26e97ef564e0d"/>
    <p:sldId xmlns:r="http://schemas.openxmlformats.org/officeDocument/2006/relationships" id="260" r:id="Rf4f1e590ba884a97"/>
    <p:sldId xmlns:r="http://schemas.openxmlformats.org/officeDocument/2006/relationships" id="261" r:id="Rb657ddca4fd64804"/>
    <p:sldId xmlns:r="http://schemas.openxmlformats.org/officeDocument/2006/relationships" id="262" r:id="R8b2f75a8e5b94d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061f563d7494b" /><Relationship Type="http://schemas.openxmlformats.org/officeDocument/2006/relationships/slide" Target="/ppt/slides/slide1.xml" Id="R59e97fe000444433" /><Relationship Type="http://schemas.openxmlformats.org/officeDocument/2006/relationships/slide" Target="/ppt/slides/slide2.xml" Id="R71c121afcd5f4be6" /><Relationship Type="http://schemas.openxmlformats.org/officeDocument/2006/relationships/slide" Target="/ppt/slides/slide3.xml" Id="R771aaec050f74224" /><Relationship Type="http://schemas.openxmlformats.org/officeDocument/2006/relationships/slide" Target="/ppt/slides/slide4.xml" Id="R8ee26e97ef564e0d" /><Relationship Type="http://schemas.openxmlformats.org/officeDocument/2006/relationships/slide" Target="/ppt/slides/slide5.xml" Id="Rf4f1e590ba884a97" /><Relationship Type="http://schemas.openxmlformats.org/officeDocument/2006/relationships/slide" Target="/ppt/slides/slide6.xml" Id="Rb657ddca4fd64804" /><Relationship Type="http://schemas.openxmlformats.org/officeDocument/2006/relationships/slide" Target="/ppt/slides/slide7.xml" Id="R8b2f75a8e5b94d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9c69ddb3a43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cf498c8fb4d9a" /><Relationship Type="http://schemas.openxmlformats.org/officeDocument/2006/relationships/theme" Target="/ppt/slideMasters/theme/theme1.xml" Id="R1a24516490894f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2cf498c8fb4d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885c7e81240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5d99b874546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bb414670e4e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314a6cfa3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a7b3f15b844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765aceee241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368ed944c4c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5 513 180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15 853 624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21 837 157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 BREDESEN OPSET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71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910 791 397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