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f7bcf031424f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d2b51c91245b7"/>
  </p:sldMasterIdLst>
  <p:sldIdLst>
    <p:sldId xmlns:r="http://schemas.openxmlformats.org/officeDocument/2006/relationships" id="256" r:id="R612480a9122c4db2"/>
    <p:sldId xmlns:r="http://schemas.openxmlformats.org/officeDocument/2006/relationships" id="257" r:id="R0ae844700eeb45bf"/>
    <p:sldId xmlns:r="http://schemas.openxmlformats.org/officeDocument/2006/relationships" id="258" r:id="Rb7c2c8d8362b48c6"/>
    <p:sldId xmlns:r="http://schemas.openxmlformats.org/officeDocument/2006/relationships" id="259" r:id="Rf9b8cb2855024ed8"/>
    <p:sldId xmlns:r="http://schemas.openxmlformats.org/officeDocument/2006/relationships" id="260" r:id="Ra0fce8bc2ff143a4"/>
    <p:sldId xmlns:r="http://schemas.openxmlformats.org/officeDocument/2006/relationships" id="261" r:id="Rf2cf4e64ade94810"/>
    <p:sldId xmlns:r="http://schemas.openxmlformats.org/officeDocument/2006/relationships" id="262" r:id="Rd9573fac0b504c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d2b51c91245b7" /><Relationship Type="http://schemas.openxmlformats.org/officeDocument/2006/relationships/slide" Target="/ppt/slides/slide1.xml" Id="R612480a9122c4db2" /><Relationship Type="http://schemas.openxmlformats.org/officeDocument/2006/relationships/slide" Target="/ppt/slides/slide2.xml" Id="R0ae844700eeb45bf" /><Relationship Type="http://schemas.openxmlformats.org/officeDocument/2006/relationships/slide" Target="/ppt/slides/slide3.xml" Id="Rb7c2c8d8362b48c6" /><Relationship Type="http://schemas.openxmlformats.org/officeDocument/2006/relationships/slide" Target="/ppt/slides/slide4.xml" Id="Rf9b8cb2855024ed8" /><Relationship Type="http://schemas.openxmlformats.org/officeDocument/2006/relationships/slide" Target="/ppt/slides/slide5.xml" Id="Ra0fce8bc2ff143a4" /><Relationship Type="http://schemas.openxmlformats.org/officeDocument/2006/relationships/slide" Target="/ppt/slides/slide6.xml" Id="Rf2cf4e64ade94810" /><Relationship Type="http://schemas.openxmlformats.org/officeDocument/2006/relationships/slide" Target="/ppt/slides/slide7.xml" Id="Rd9573fac0b504c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afdbcb40e4b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cacf9380b4445" /><Relationship Type="http://schemas.openxmlformats.org/officeDocument/2006/relationships/theme" Target="/ppt/slideMasters/theme/theme1.xml" Id="R5fa5c7a668d34e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cacf9380b44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025b08f9d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17e2d6eb54e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adc65ba92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2c2e7666143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71ba29146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7b9e7dc9240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60742c52945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SELJORD REKNESKAPS-SERVICE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SELJORD REKNESKAPS-SERVICE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22 014 140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11 738 304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HOLDING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910 861 360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