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c4cd4a33a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ae78eaecb4235"/>
  </p:sldMasterIdLst>
  <p:sldIdLst>
    <p:sldId xmlns:r="http://schemas.openxmlformats.org/officeDocument/2006/relationships" id="256" r:id="Rc67e2b1449494a19"/>
    <p:sldId xmlns:r="http://schemas.openxmlformats.org/officeDocument/2006/relationships" id="257" r:id="Rff963c21767b4fea"/>
    <p:sldId xmlns:r="http://schemas.openxmlformats.org/officeDocument/2006/relationships" id="258" r:id="R5892fdb27b08497f"/>
    <p:sldId xmlns:r="http://schemas.openxmlformats.org/officeDocument/2006/relationships" id="259" r:id="Rbfe0dbb82b564cd5"/>
    <p:sldId xmlns:r="http://schemas.openxmlformats.org/officeDocument/2006/relationships" id="260" r:id="R310f484f776649c8"/>
    <p:sldId xmlns:r="http://schemas.openxmlformats.org/officeDocument/2006/relationships" id="261" r:id="Ra05341bf2e6543af"/>
    <p:sldId xmlns:r="http://schemas.openxmlformats.org/officeDocument/2006/relationships" id="262" r:id="R2e7330e53611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ae78eaecb4235" /><Relationship Type="http://schemas.openxmlformats.org/officeDocument/2006/relationships/slide" Target="/ppt/slides/slide1.xml" Id="Rc67e2b1449494a19" /><Relationship Type="http://schemas.openxmlformats.org/officeDocument/2006/relationships/slide" Target="/ppt/slides/slide2.xml" Id="Rff963c21767b4fea" /><Relationship Type="http://schemas.openxmlformats.org/officeDocument/2006/relationships/slide" Target="/ppt/slides/slide3.xml" Id="R5892fdb27b08497f" /><Relationship Type="http://schemas.openxmlformats.org/officeDocument/2006/relationships/slide" Target="/ppt/slides/slide4.xml" Id="Rbfe0dbb82b564cd5" /><Relationship Type="http://schemas.openxmlformats.org/officeDocument/2006/relationships/slide" Target="/ppt/slides/slide5.xml" Id="R310f484f776649c8" /><Relationship Type="http://schemas.openxmlformats.org/officeDocument/2006/relationships/slide" Target="/ppt/slides/slide6.xml" Id="Ra05341bf2e6543af" /><Relationship Type="http://schemas.openxmlformats.org/officeDocument/2006/relationships/slide" Target="/ppt/slides/slide7.xml" Id="R2e7330e53611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589f37926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564a8b504b63" /><Relationship Type="http://schemas.openxmlformats.org/officeDocument/2006/relationships/theme" Target="/ppt/slideMasters/theme/theme1.xml" Id="R9a7ac4d101b7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8564a8b50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1ad7438e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0560ced7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f7638c73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8f8f114d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3d2a05e2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5a8cd17b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0a06a6f0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