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c7af66b9594b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3db683f5404da6"/>
  </p:sldMasterIdLst>
  <p:sldIdLst>
    <p:sldId xmlns:r="http://schemas.openxmlformats.org/officeDocument/2006/relationships" id="256" r:id="R1d20b7c498394dce"/>
    <p:sldId xmlns:r="http://schemas.openxmlformats.org/officeDocument/2006/relationships" id="257" r:id="R14c9781ad1824122"/>
    <p:sldId xmlns:r="http://schemas.openxmlformats.org/officeDocument/2006/relationships" id="258" r:id="R0fde90df577c4444"/>
    <p:sldId xmlns:r="http://schemas.openxmlformats.org/officeDocument/2006/relationships" id="259" r:id="R5714ad2575844918"/>
    <p:sldId xmlns:r="http://schemas.openxmlformats.org/officeDocument/2006/relationships" id="260" r:id="Rfb90b43bcab14700"/>
    <p:sldId xmlns:r="http://schemas.openxmlformats.org/officeDocument/2006/relationships" id="261" r:id="R5da1f4463cf945b2"/>
    <p:sldId xmlns:r="http://schemas.openxmlformats.org/officeDocument/2006/relationships" id="262" r:id="Rb368c09b00eb4b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3db683f5404da6" /><Relationship Type="http://schemas.openxmlformats.org/officeDocument/2006/relationships/slide" Target="/ppt/slides/slide1.xml" Id="R1d20b7c498394dce" /><Relationship Type="http://schemas.openxmlformats.org/officeDocument/2006/relationships/slide" Target="/ppt/slides/slide2.xml" Id="R14c9781ad1824122" /><Relationship Type="http://schemas.openxmlformats.org/officeDocument/2006/relationships/slide" Target="/ppt/slides/slide3.xml" Id="R0fde90df577c4444" /><Relationship Type="http://schemas.openxmlformats.org/officeDocument/2006/relationships/slide" Target="/ppt/slides/slide4.xml" Id="R5714ad2575844918" /><Relationship Type="http://schemas.openxmlformats.org/officeDocument/2006/relationships/slide" Target="/ppt/slides/slide5.xml" Id="Rfb90b43bcab14700" /><Relationship Type="http://schemas.openxmlformats.org/officeDocument/2006/relationships/slide" Target="/ppt/slides/slide6.xml" Id="R5da1f4463cf945b2" /><Relationship Type="http://schemas.openxmlformats.org/officeDocument/2006/relationships/slide" Target="/ppt/slides/slide7.xml" Id="Rb368c09b00eb4b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95d97c71a548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ffc6645d443eb" /><Relationship Type="http://schemas.openxmlformats.org/officeDocument/2006/relationships/theme" Target="/ppt/slideMasters/theme/theme1.xml" Id="R836c2d4f529046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9ffc6645d443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0f9c159184b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e4772b36d47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cc6f54ece48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2ba3d06a244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04a0b11e64b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9199316414e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93ab965be4c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KOMPLETT REGNSKAP HAMMERFEST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REGNSKAP HAMMERFEST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KOMPLETT REGNSKAP HAMMERFEST AS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REGNSKAP HAMMERFEST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REGNSKAP HAMMERFEST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REGNSKAP HAMMERFEST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11 929 684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1 006 703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814 871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2 605 619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5 348 605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REGNSKAP HAMMERFEST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VKE HOLDING AS  –  89,6 %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GRETE MYRVANG  –  10,4 %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REGNSKAP HAMMERFEST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Verkstedveien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9602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40 79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hammerfest@econ.no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910 944 681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REGNSKAP HAMMERFEST AS</a:t>
            </a:r>
          </a:p>
        </p:txBody>
      </p:sp>
    </p:spTree>
  </p:cSld>
  <p:clrMapOvr>
    <a:masterClrMapping xmlns:a="http://schemas.openxmlformats.org/drawingml/2006/main"/>
  </p:clrMapOvr>
</p:sld>
</file>