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3545cebaa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870307d5847e6"/>
  </p:sldMasterIdLst>
  <p:sldIdLst>
    <p:sldId xmlns:r="http://schemas.openxmlformats.org/officeDocument/2006/relationships" id="256" r:id="R5815851daf1040d4"/>
    <p:sldId xmlns:r="http://schemas.openxmlformats.org/officeDocument/2006/relationships" id="257" r:id="Ra96bfc7b1d4d45b8"/>
    <p:sldId xmlns:r="http://schemas.openxmlformats.org/officeDocument/2006/relationships" id="258" r:id="Rd04e2bf8227940e4"/>
    <p:sldId xmlns:r="http://schemas.openxmlformats.org/officeDocument/2006/relationships" id="259" r:id="R16e26235afa4446c"/>
    <p:sldId xmlns:r="http://schemas.openxmlformats.org/officeDocument/2006/relationships" id="260" r:id="Rd20a4e82eef34096"/>
    <p:sldId xmlns:r="http://schemas.openxmlformats.org/officeDocument/2006/relationships" id="261" r:id="R5f9a6081041a4ad3"/>
    <p:sldId xmlns:r="http://schemas.openxmlformats.org/officeDocument/2006/relationships" id="262" r:id="R41b18e1b5285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870307d5847e6" /><Relationship Type="http://schemas.openxmlformats.org/officeDocument/2006/relationships/slide" Target="/ppt/slides/slide1.xml" Id="R5815851daf1040d4" /><Relationship Type="http://schemas.openxmlformats.org/officeDocument/2006/relationships/slide" Target="/ppt/slides/slide2.xml" Id="Ra96bfc7b1d4d45b8" /><Relationship Type="http://schemas.openxmlformats.org/officeDocument/2006/relationships/slide" Target="/ppt/slides/slide3.xml" Id="Rd04e2bf8227940e4" /><Relationship Type="http://schemas.openxmlformats.org/officeDocument/2006/relationships/slide" Target="/ppt/slides/slide4.xml" Id="R16e26235afa4446c" /><Relationship Type="http://schemas.openxmlformats.org/officeDocument/2006/relationships/slide" Target="/ppt/slides/slide5.xml" Id="Rd20a4e82eef34096" /><Relationship Type="http://schemas.openxmlformats.org/officeDocument/2006/relationships/slide" Target="/ppt/slides/slide6.xml" Id="R5f9a6081041a4ad3" /><Relationship Type="http://schemas.openxmlformats.org/officeDocument/2006/relationships/slide" Target="/ppt/slides/slide7.xml" Id="R41b18e1b5285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475dde278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5ff5e734441c8" /><Relationship Type="http://schemas.openxmlformats.org/officeDocument/2006/relationships/theme" Target="/ppt/slideMasters/theme/theme1.xml" Id="R3730e758ea5e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5ff5e7344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ba9eb8676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d815b0a17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5718637fa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c4069a4f2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c96db7557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f2ed8cdc349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61cbbbf76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41 235 901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42 012 454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VEVSTAD SNORRE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snorre.vevstad@online.no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911 109 832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