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6a585675ee45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ca23e326694d1b"/>
  </p:sldMasterIdLst>
  <p:sldIdLst>
    <p:sldId xmlns:r="http://schemas.openxmlformats.org/officeDocument/2006/relationships" id="256" r:id="Re16c8336508f4602"/>
    <p:sldId xmlns:r="http://schemas.openxmlformats.org/officeDocument/2006/relationships" id="257" r:id="R2a02700bcd764852"/>
    <p:sldId xmlns:r="http://schemas.openxmlformats.org/officeDocument/2006/relationships" id="258" r:id="R8da62a61b423478d"/>
    <p:sldId xmlns:r="http://schemas.openxmlformats.org/officeDocument/2006/relationships" id="259" r:id="R5125854610ae4f29"/>
    <p:sldId xmlns:r="http://schemas.openxmlformats.org/officeDocument/2006/relationships" id="260" r:id="R4dac12e89bda49e1"/>
    <p:sldId xmlns:r="http://schemas.openxmlformats.org/officeDocument/2006/relationships" id="261" r:id="R204a0854353b41c1"/>
    <p:sldId xmlns:r="http://schemas.openxmlformats.org/officeDocument/2006/relationships" id="262" r:id="R37ba897c77dc43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ca23e326694d1b" /><Relationship Type="http://schemas.openxmlformats.org/officeDocument/2006/relationships/slide" Target="/ppt/slides/slide1.xml" Id="Re16c8336508f4602" /><Relationship Type="http://schemas.openxmlformats.org/officeDocument/2006/relationships/slide" Target="/ppt/slides/slide2.xml" Id="R2a02700bcd764852" /><Relationship Type="http://schemas.openxmlformats.org/officeDocument/2006/relationships/slide" Target="/ppt/slides/slide3.xml" Id="R8da62a61b423478d" /><Relationship Type="http://schemas.openxmlformats.org/officeDocument/2006/relationships/slide" Target="/ppt/slides/slide4.xml" Id="R5125854610ae4f29" /><Relationship Type="http://schemas.openxmlformats.org/officeDocument/2006/relationships/slide" Target="/ppt/slides/slide5.xml" Id="R4dac12e89bda49e1" /><Relationship Type="http://schemas.openxmlformats.org/officeDocument/2006/relationships/slide" Target="/ppt/slides/slide6.xml" Id="R204a0854353b41c1" /><Relationship Type="http://schemas.openxmlformats.org/officeDocument/2006/relationships/slide" Target="/ppt/slides/slide7.xml" Id="R37ba897c77dc43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cd845fcdc43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8a6d71875431b" /><Relationship Type="http://schemas.openxmlformats.org/officeDocument/2006/relationships/theme" Target="/ppt/slideMasters/theme/theme1.xml" Id="Rc384b5baa8a945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78a6d7187543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744ed765845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48cab20c54c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244e19e9d4a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d54bf0e5344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1cac1232f42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5739f92c24d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9ae327b4549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D. DANIELSEN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 DANIELSEN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D. DANIELSEN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 DANIELSEN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 DANIELSEN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 DANIELSEN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−340 924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34 586 641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49 843 761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64 042 271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 DANIELSEN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HABN INVEST AS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DANIELSEN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 DANIELSEN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Moseidvegen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firmapost@d-danielsen.no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911 146 568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 DANIELSEN HOLDING AS</a:t>
            </a:r>
          </a:p>
        </p:txBody>
      </p:sp>
    </p:spTree>
  </p:cSld>
  <p:clrMapOvr>
    <a:masterClrMapping xmlns:a="http://schemas.openxmlformats.org/drawingml/2006/main"/>
  </p:clrMapOvr>
</p:sld>
</file>