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6e3dd22de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9d47eeef741b1"/>
  </p:sldMasterIdLst>
  <p:sldIdLst>
    <p:sldId xmlns:r="http://schemas.openxmlformats.org/officeDocument/2006/relationships" id="256" r:id="R38fc5654287d4758"/>
    <p:sldId xmlns:r="http://schemas.openxmlformats.org/officeDocument/2006/relationships" id="257" r:id="R9bb45e56d3824b15"/>
    <p:sldId xmlns:r="http://schemas.openxmlformats.org/officeDocument/2006/relationships" id="258" r:id="R7439783c7bbe4a12"/>
    <p:sldId xmlns:r="http://schemas.openxmlformats.org/officeDocument/2006/relationships" id="259" r:id="Rca957d2f37894e66"/>
    <p:sldId xmlns:r="http://schemas.openxmlformats.org/officeDocument/2006/relationships" id="260" r:id="R32b54459415341df"/>
    <p:sldId xmlns:r="http://schemas.openxmlformats.org/officeDocument/2006/relationships" id="261" r:id="Rd0a915ddf97345d8"/>
    <p:sldId xmlns:r="http://schemas.openxmlformats.org/officeDocument/2006/relationships" id="262" r:id="R2e9dd4ad3add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9d47eeef741b1" /><Relationship Type="http://schemas.openxmlformats.org/officeDocument/2006/relationships/slide" Target="/ppt/slides/slide1.xml" Id="R38fc5654287d4758" /><Relationship Type="http://schemas.openxmlformats.org/officeDocument/2006/relationships/slide" Target="/ppt/slides/slide2.xml" Id="R9bb45e56d3824b15" /><Relationship Type="http://schemas.openxmlformats.org/officeDocument/2006/relationships/slide" Target="/ppt/slides/slide3.xml" Id="R7439783c7bbe4a12" /><Relationship Type="http://schemas.openxmlformats.org/officeDocument/2006/relationships/slide" Target="/ppt/slides/slide4.xml" Id="Rca957d2f37894e66" /><Relationship Type="http://schemas.openxmlformats.org/officeDocument/2006/relationships/slide" Target="/ppt/slides/slide5.xml" Id="R32b54459415341df" /><Relationship Type="http://schemas.openxmlformats.org/officeDocument/2006/relationships/slide" Target="/ppt/slides/slide6.xml" Id="Rd0a915ddf97345d8" /><Relationship Type="http://schemas.openxmlformats.org/officeDocument/2006/relationships/slide" Target="/ppt/slides/slide7.xml" Id="R2e9dd4ad3add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28676b649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d906649d4df2" /><Relationship Type="http://schemas.openxmlformats.org/officeDocument/2006/relationships/theme" Target="/ppt/slideMasters/theme/theme1.xml" Id="Ree5c24ef81c2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0d906649d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8c7305ad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e1d73e407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7f2af3a5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6c69361e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8ccc6181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bcd44c03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e73aed59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