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5f08f215e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ef89a3b9044e5"/>
  </p:sldMasterIdLst>
  <p:sldIdLst>
    <p:sldId xmlns:r="http://schemas.openxmlformats.org/officeDocument/2006/relationships" id="256" r:id="R778733e4408c486a"/>
    <p:sldId xmlns:r="http://schemas.openxmlformats.org/officeDocument/2006/relationships" id="257" r:id="R30b8a53c0d864af2"/>
    <p:sldId xmlns:r="http://schemas.openxmlformats.org/officeDocument/2006/relationships" id="258" r:id="Rc6090a6af7d24665"/>
    <p:sldId xmlns:r="http://schemas.openxmlformats.org/officeDocument/2006/relationships" id="259" r:id="Re0e971cece0549d1"/>
    <p:sldId xmlns:r="http://schemas.openxmlformats.org/officeDocument/2006/relationships" id="260" r:id="Rc844fafa28c94b4d"/>
    <p:sldId xmlns:r="http://schemas.openxmlformats.org/officeDocument/2006/relationships" id="261" r:id="R7901df3bfd2c43b4"/>
    <p:sldId xmlns:r="http://schemas.openxmlformats.org/officeDocument/2006/relationships" id="262" r:id="R839dd8c371dc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ef89a3b9044e5" /><Relationship Type="http://schemas.openxmlformats.org/officeDocument/2006/relationships/slide" Target="/ppt/slides/slide1.xml" Id="R778733e4408c486a" /><Relationship Type="http://schemas.openxmlformats.org/officeDocument/2006/relationships/slide" Target="/ppt/slides/slide2.xml" Id="R30b8a53c0d864af2" /><Relationship Type="http://schemas.openxmlformats.org/officeDocument/2006/relationships/slide" Target="/ppt/slides/slide3.xml" Id="Rc6090a6af7d24665" /><Relationship Type="http://schemas.openxmlformats.org/officeDocument/2006/relationships/slide" Target="/ppt/slides/slide4.xml" Id="Re0e971cece0549d1" /><Relationship Type="http://schemas.openxmlformats.org/officeDocument/2006/relationships/slide" Target="/ppt/slides/slide5.xml" Id="Rc844fafa28c94b4d" /><Relationship Type="http://schemas.openxmlformats.org/officeDocument/2006/relationships/slide" Target="/ppt/slides/slide6.xml" Id="R7901df3bfd2c43b4" /><Relationship Type="http://schemas.openxmlformats.org/officeDocument/2006/relationships/slide" Target="/ppt/slides/slide7.xml" Id="R839dd8c371dc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9f2a97c3140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44889962f4097" /><Relationship Type="http://schemas.openxmlformats.org/officeDocument/2006/relationships/theme" Target="/ppt/slideMasters/theme/theme1.xml" Id="Rad7fad4d2885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d44889962f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da19ffc6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bfd67d562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073aaa9f5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72abf93c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3d0c66e4f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d0263741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e526c28d5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