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2ceffdb45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ae99cae9744e6"/>
  </p:sldMasterIdLst>
  <p:sldIdLst>
    <p:sldId xmlns:r="http://schemas.openxmlformats.org/officeDocument/2006/relationships" id="256" r:id="R5afa48ccb27e4bb5"/>
    <p:sldId xmlns:r="http://schemas.openxmlformats.org/officeDocument/2006/relationships" id="257" r:id="R9327fb03a9fb4b95"/>
    <p:sldId xmlns:r="http://schemas.openxmlformats.org/officeDocument/2006/relationships" id="258" r:id="Rfd0702d7d02e4d66"/>
    <p:sldId xmlns:r="http://schemas.openxmlformats.org/officeDocument/2006/relationships" id="259" r:id="R22bbd1d382164212"/>
    <p:sldId xmlns:r="http://schemas.openxmlformats.org/officeDocument/2006/relationships" id="260" r:id="Rad47dba30cfa4938"/>
    <p:sldId xmlns:r="http://schemas.openxmlformats.org/officeDocument/2006/relationships" id="261" r:id="R021562f5a4604fc3"/>
    <p:sldId xmlns:r="http://schemas.openxmlformats.org/officeDocument/2006/relationships" id="262" r:id="R98c5cbdd8164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ae99cae9744e6" /><Relationship Type="http://schemas.openxmlformats.org/officeDocument/2006/relationships/slide" Target="/ppt/slides/slide1.xml" Id="R5afa48ccb27e4bb5" /><Relationship Type="http://schemas.openxmlformats.org/officeDocument/2006/relationships/slide" Target="/ppt/slides/slide2.xml" Id="R9327fb03a9fb4b95" /><Relationship Type="http://schemas.openxmlformats.org/officeDocument/2006/relationships/slide" Target="/ppt/slides/slide3.xml" Id="Rfd0702d7d02e4d66" /><Relationship Type="http://schemas.openxmlformats.org/officeDocument/2006/relationships/slide" Target="/ppt/slides/slide4.xml" Id="R22bbd1d382164212" /><Relationship Type="http://schemas.openxmlformats.org/officeDocument/2006/relationships/slide" Target="/ppt/slides/slide5.xml" Id="Rad47dba30cfa4938" /><Relationship Type="http://schemas.openxmlformats.org/officeDocument/2006/relationships/slide" Target="/ppt/slides/slide6.xml" Id="R021562f5a4604fc3" /><Relationship Type="http://schemas.openxmlformats.org/officeDocument/2006/relationships/slide" Target="/ppt/slides/slide7.xml" Id="R98c5cbdd8164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567952b53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b47b22db48b9" /><Relationship Type="http://schemas.openxmlformats.org/officeDocument/2006/relationships/theme" Target="/ppt/slideMasters/theme/theme1.xml" Id="R85441b6ca0de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bb47b22db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57712093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3f9e2d862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71388240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7b8cbd536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0d7343a2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1ca43879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b026e30b7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