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478e5176a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c9db3a68048f9"/>
  </p:sldMasterIdLst>
  <p:sldIdLst>
    <p:sldId xmlns:r="http://schemas.openxmlformats.org/officeDocument/2006/relationships" id="256" r:id="R1c0dc53e540e4e7e"/>
    <p:sldId xmlns:r="http://schemas.openxmlformats.org/officeDocument/2006/relationships" id="257" r:id="Rf833b4f83939415d"/>
    <p:sldId xmlns:r="http://schemas.openxmlformats.org/officeDocument/2006/relationships" id="258" r:id="R5e4486aa92b94d1d"/>
    <p:sldId xmlns:r="http://schemas.openxmlformats.org/officeDocument/2006/relationships" id="259" r:id="R365e2e84e7314d00"/>
    <p:sldId xmlns:r="http://schemas.openxmlformats.org/officeDocument/2006/relationships" id="260" r:id="Rb458ddbb84b94473"/>
    <p:sldId xmlns:r="http://schemas.openxmlformats.org/officeDocument/2006/relationships" id="261" r:id="Rd3b6714db57843f5"/>
    <p:sldId xmlns:r="http://schemas.openxmlformats.org/officeDocument/2006/relationships" id="262" r:id="R33939258132a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c9db3a68048f9" /><Relationship Type="http://schemas.openxmlformats.org/officeDocument/2006/relationships/slide" Target="/ppt/slides/slide1.xml" Id="R1c0dc53e540e4e7e" /><Relationship Type="http://schemas.openxmlformats.org/officeDocument/2006/relationships/slide" Target="/ppt/slides/slide2.xml" Id="Rf833b4f83939415d" /><Relationship Type="http://schemas.openxmlformats.org/officeDocument/2006/relationships/slide" Target="/ppt/slides/slide3.xml" Id="R5e4486aa92b94d1d" /><Relationship Type="http://schemas.openxmlformats.org/officeDocument/2006/relationships/slide" Target="/ppt/slides/slide4.xml" Id="R365e2e84e7314d00" /><Relationship Type="http://schemas.openxmlformats.org/officeDocument/2006/relationships/slide" Target="/ppt/slides/slide5.xml" Id="Rb458ddbb84b94473" /><Relationship Type="http://schemas.openxmlformats.org/officeDocument/2006/relationships/slide" Target="/ppt/slides/slide6.xml" Id="Rd3b6714db57843f5" /><Relationship Type="http://schemas.openxmlformats.org/officeDocument/2006/relationships/slide" Target="/ppt/slides/slide7.xml" Id="R33939258132a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818e7c14b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5ed59819d46b4" /><Relationship Type="http://schemas.openxmlformats.org/officeDocument/2006/relationships/theme" Target="/ppt/slideMasters/theme/theme1.xml" Id="R046273afeb6f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5ed59819d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2f5838881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cd4cf0fc8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c851c6cff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31a1137a8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f4fd92be9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deca1dfb4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e3bef8a28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RELATIONS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2 871 683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H&amp;R EQUITY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JETH CONSULTING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911 624 230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