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336ebc8b6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0e3efb1b74375"/>
  </p:sldMasterIdLst>
  <p:sldIdLst>
    <p:sldId xmlns:r="http://schemas.openxmlformats.org/officeDocument/2006/relationships" id="256" r:id="Rd4188a759af8467f"/>
    <p:sldId xmlns:r="http://schemas.openxmlformats.org/officeDocument/2006/relationships" id="257" r:id="R73535e8e36904853"/>
    <p:sldId xmlns:r="http://schemas.openxmlformats.org/officeDocument/2006/relationships" id="258" r:id="R01028429265a41bf"/>
    <p:sldId xmlns:r="http://schemas.openxmlformats.org/officeDocument/2006/relationships" id="259" r:id="R76b8fd7abce84fd3"/>
    <p:sldId xmlns:r="http://schemas.openxmlformats.org/officeDocument/2006/relationships" id="260" r:id="R602732ba86554a08"/>
    <p:sldId xmlns:r="http://schemas.openxmlformats.org/officeDocument/2006/relationships" id="261" r:id="Rb8a8bb60d95345f8"/>
    <p:sldId xmlns:r="http://schemas.openxmlformats.org/officeDocument/2006/relationships" id="262" r:id="R377fc81ba72c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0e3efb1b74375" /><Relationship Type="http://schemas.openxmlformats.org/officeDocument/2006/relationships/slide" Target="/ppt/slides/slide1.xml" Id="Rd4188a759af8467f" /><Relationship Type="http://schemas.openxmlformats.org/officeDocument/2006/relationships/slide" Target="/ppt/slides/slide2.xml" Id="R73535e8e36904853" /><Relationship Type="http://schemas.openxmlformats.org/officeDocument/2006/relationships/slide" Target="/ppt/slides/slide3.xml" Id="R01028429265a41bf" /><Relationship Type="http://schemas.openxmlformats.org/officeDocument/2006/relationships/slide" Target="/ppt/slides/slide4.xml" Id="R76b8fd7abce84fd3" /><Relationship Type="http://schemas.openxmlformats.org/officeDocument/2006/relationships/slide" Target="/ppt/slides/slide5.xml" Id="R602732ba86554a08" /><Relationship Type="http://schemas.openxmlformats.org/officeDocument/2006/relationships/slide" Target="/ppt/slides/slide6.xml" Id="Rb8a8bb60d95345f8" /><Relationship Type="http://schemas.openxmlformats.org/officeDocument/2006/relationships/slide" Target="/ppt/slides/slide7.xml" Id="R377fc81ba72c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33f60d328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23117f8ac4f84" /><Relationship Type="http://schemas.openxmlformats.org/officeDocument/2006/relationships/theme" Target="/ppt/slideMasters/theme/theme1.xml" Id="R402da6a79e86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23117f8ac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9ddc9a131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e08f60ba4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243ae872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32c72a45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98dae1a57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d6eef610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6c7ef330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JON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