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830b33820846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677c07f8ec4d64"/>
  </p:sldMasterIdLst>
  <p:sldIdLst>
    <p:sldId xmlns:r="http://schemas.openxmlformats.org/officeDocument/2006/relationships" id="256" r:id="Ra6184e02637f4662"/>
    <p:sldId xmlns:r="http://schemas.openxmlformats.org/officeDocument/2006/relationships" id="257" r:id="R4f953543d8dd4fd5"/>
    <p:sldId xmlns:r="http://schemas.openxmlformats.org/officeDocument/2006/relationships" id="258" r:id="R24cbf8a2bd874e54"/>
    <p:sldId xmlns:r="http://schemas.openxmlformats.org/officeDocument/2006/relationships" id="259" r:id="Re5bec01f803e40ee"/>
    <p:sldId xmlns:r="http://schemas.openxmlformats.org/officeDocument/2006/relationships" id="260" r:id="R5181c6de109a46d0"/>
    <p:sldId xmlns:r="http://schemas.openxmlformats.org/officeDocument/2006/relationships" id="261" r:id="Rb3e89271f7ee4c04"/>
    <p:sldId xmlns:r="http://schemas.openxmlformats.org/officeDocument/2006/relationships" id="262" r:id="Rbedbe417cc2845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677c07f8ec4d64" /><Relationship Type="http://schemas.openxmlformats.org/officeDocument/2006/relationships/slide" Target="/ppt/slides/slide1.xml" Id="Ra6184e02637f4662" /><Relationship Type="http://schemas.openxmlformats.org/officeDocument/2006/relationships/slide" Target="/ppt/slides/slide2.xml" Id="R4f953543d8dd4fd5" /><Relationship Type="http://schemas.openxmlformats.org/officeDocument/2006/relationships/slide" Target="/ppt/slides/slide3.xml" Id="R24cbf8a2bd874e54" /><Relationship Type="http://schemas.openxmlformats.org/officeDocument/2006/relationships/slide" Target="/ppt/slides/slide4.xml" Id="Re5bec01f803e40ee" /><Relationship Type="http://schemas.openxmlformats.org/officeDocument/2006/relationships/slide" Target="/ppt/slides/slide5.xml" Id="R5181c6de109a46d0" /><Relationship Type="http://schemas.openxmlformats.org/officeDocument/2006/relationships/slide" Target="/ppt/slides/slide6.xml" Id="Rb3e89271f7ee4c04" /><Relationship Type="http://schemas.openxmlformats.org/officeDocument/2006/relationships/slide" Target="/ppt/slides/slide7.xml" Id="Rbedbe417cc2845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47df63623244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42051d32b4b65" /><Relationship Type="http://schemas.openxmlformats.org/officeDocument/2006/relationships/theme" Target="/ppt/slideMasters/theme/theme1.xml" Id="R65504371bef74a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b42051d32b4b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c9625d9574c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dbf33ac0747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b9663b9e743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83e31422042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dbfebec91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76f4c56ab46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5da1a6b5f45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TITT INN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27 786 865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28 041 502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HELENE NORUM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KJELL ARVID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