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1a9a583bbb49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19c0e75f434de3"/>
  </p:sldMasterIdLst>
  <p:sldIdLst>
    <p:sldId xmlns:r="http://schemas.openxmlformats.org/officeDocument/2006/relationships" id="256" r:id="R83989bd8005c47b6"/>
    <p:sldId xmlns:r="http://schemas.openxmlformats.org/officeDocument/2006/relationships" id="257" r:id="Rda4c1e163a4a4182"/>
    <p:sldId xmlns:r="http://schemas.openxmlformats.org/officeDocument/2006/relationships" id="258" r:id="Ra7694d7a21bc406c"/>
    <p:sldId xmlns:r="http://schemas.openxmlformats.org/officeDocument/2006/relationships" id="259" r:id="Rd09dcd136a854605"/>
    <p:sldId xmlns:r="http://schemas.openxmlformats.org/officeDocument/2006/relationships" id="260" r:id="Re76582e883544c46"/>
    <p:sldId xmlns:r="http://schemas.openxmlformats.org/officeDocument/2006/relationships" id="261" r:id="R8cf2a34e4c6b4c73"/>
    <p:sldId xmlns:r="http://schemas.openxmlformats.org/officeDocument/2006/relationships" id="262" r:id="R2250f62381a74e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19c0e75f434de3" /><Relationship Type="http://schemas.openxmlformats.org/officeDocument/2006/relationships/slide" Target="/ppt/slides/slide1.xml" Id="R83989bd8005c47b6" /><Relationship Type="http://schemas.openxmlformats.org/officeDocument/2006/relationships/slide" Target="/ppt/slides/slide2.xml" Id="Rda4c1e163a4a4182" /><Relationship Type="http://schemas.openxmlformats.org/officeDocument/2006/relationships/slide" Target="/ppt/slides/slide3.xml" Id="Ra7694d7a21bc406c" /><Relationship Type="http://schemas.openxmlformats.org/officeDocument/2006/relationships/slide" Target="/ppt/slides/slide4.xml" Id="Rd09dcd136a854605" /><Relationship Type="http://schemas.openxmlformats.org/officeDocument/2006/relationships/slide" Target="/ppt/slides/slide5.xml" Id="Re76582e883544c46" /><Relationship Type="http://schemas.openxmlformats.org/officeDocument/2006/relationships/slide" Target="/ppt/slides/slide6.xml" Id="R8cf2a34e4c6b4c73" /><Relationship Type="http://schemas.openxmlformats.org/officeDocument/2006/relationships/slide" Target="/ppt/slides/slide7.xml" Id="R2250f62381a74e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22b59809e449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12199297a4aef" /><Relationship Type="http://schemas.openxmlformats.org/officeDocument/2006/relationships/theme" Target="/ppt/slideMasters/theme/theme1.xml" Id="R34100180744a46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f12199297a4a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7d04e07f245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9c135ee5041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4a8c6105d43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d041b3b9b46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0f5eef01943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4f026656a49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20326586a48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BEDRE ØKONOMITJENESTER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BEDRE ØKONOMITJENESTER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BEDRE ØKONOMITJENESTER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BEDRE ØKONOMITJENESTER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BEDRE ØKONOMITJENESTER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BEDRE ØKONOMITJENESTER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14 613 212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2 569 120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1 912 732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1 163 379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5 395 568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BEDRE ØKONOMITJENESTER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AIDER KONSERN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BEDRE ØKONOMITJENESTER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Tobias Olsens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8622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bjornev@gmail.com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911 648 733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BEDRE ØKONOMITJENESTER AS</a:t>
            </a:r>
          </a:p>
        </p:txBody>
      </p:sp>
    </p:spTree>
  </p:cSld>
  <p:clrMapOvr>
    <a:masterClrMapping xmlns:a="http://schemas.openxmlformats.org/drawingml/2006/main"/>
  </p:clrMapOvr>
</p:sld>
</file>