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2aeb97d02741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7be861f6d946bc"/>
  </p:sldMasterIdLst>
  <p:sldIdLst>
    <p:sldId xmlns:r="http://schemas.openxmlformats.org/officeDocument/2006/relationships" id="256" r:id="R92a705bbfc19494f"/>
    <p:sldId xmlns:r="http://schemas.openxmlformats.org/officeDocument/2006/relationships" id="257" r:id="R1adf5e6ccb804ef2"/>
    <p:sldId xmlns:r="http://schemas.openxmlformats.org/officeDocument/2006/relationships" id="258" r:id="R7fb4bb5b5aee4286"/>
    <p:sldId xmlns:r="http://schemas.openxmlformats.org/officeDocument/2006/relationships" id="259" r:id="R5e95da5217054822"/>
    <p:sldId xmlns:r="http://schemas.openxmlformats.org/officeDocument/2006/relationships" id="260" r:id="Rf3d8ee59ce2541d1"/>
    <p:sldId xmlns:r="http://schemas.openxmlformats.org/officeDocument/2006/relationships" id="261" r:id="R5aafca97c78149a6"/>
    <p:sldId xmlns:r="http://schemas.openxmlformats.org/officeDocument/2006/relationships" id="262" r:id="R141f5d1e81f448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7be861f6d946bc" /><Relationship Type="http://schemas.openxmlformats.org/officeDocument/2006/relationships/slide" Target="/ppt/slides/slide1.xml" Id="R92a705bbfc19494f" /><Relationship Type="http://schemas.openxmlformats.org/officeDocument/2006/relationships/slide" Target="/ppt/slides/slide2.xml" Id="R1adf5e6ccb804ef2" /><Relationship Type="http://schemas.openxmlformats.org/officeDocument/2006/relationships/slide" Target="/ppt/slides/slide3.xml" Id="R7fb4bb5b5aee4286" /><Relationship Type="http://schemas.openxmlformats.org/officeDocument/2006/relationships/slide" Target="/ppt/slides/slide4.xml" Id="R5e95da5217054822" /><Relationship Type="http://schemas.openxmlformats.org/officeDocument/2006/relationships/slide" Target="/ppt/slides/slide5.xml" Id="Rf3d8ee59ce2541d1" /><Relationship Type="http://schemas.openxmlformats.org/officeDocument/2006/relationships/slide" Target="/ppt/slides/slide6.xml" Id="R5aafca97c78149a6" /><Relationship Type="http://schemas.openxmlformats.org/officeDocument/2006/relationships/slide" Target="/ppt/slides/slide7.xml" Id="R141f5d1e81f448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9aef2f0ef049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f6b7d47654c8a" /><Relationship Type="http://schemas.openxmlformats.org/officeDocument/2006/relationships/theme" Target="/ppt/slideMasters/theme/theme1.xml" Id="R88710d93739848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ff6b7d47654c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336bd117b42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35b2373c042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7a377af1a45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bb7011f0d47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8fbd888344a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b69a951d14c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94cfb4c544a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P FJÆR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P FJÆR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P FJÆR AS ble etablert [år] og holder til i Ottersøy.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P FJÆR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P FJÆR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P FJÆR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46 634 442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1 322 458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1 228 726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10 652 157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17 251 755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P FJÆR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KRISTIAN FJÆR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HAVGLØTT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P FJÆR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7940 Ottersøy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911 694 484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P FJÆR AS</a:t>
            </a:r>
          </a:p>
        </p:txBody>
      </p:sp>
    </p:spTree>
  </p:cSld>
  <p:clrMapOvr>
    <a:masterClrMapping xmlns:a="http://schemas.openxmlformats.org/drawingml/2006/main"/>
  </p:clrMapOvr>
</p:sld>
</file>