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46ff6a1d6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ab50af98247e0"/>
  </p:sldMasterIdLst>
  <p:sldIdLst>
    <p:sldId xmlns:r="http://schemas.openxmlformats.org/officeDocument/2006/relationships" id="256" r:id="R9e24877c46044d0a"/>
    <p:sldId xmlns:r="http://schemas.openxmlformats.org/officeDocument/2006/relationships" id="257" r:id="Rb8de831a75cc4853"/>
    <p:sldId xmlns:r="http://schemas.openxmlformats.org/officeDocument/2006/relationships" id="258" r:id="R2d90fcf2798a4fa3"/>
    <p:sldId xmlns:r="http://schemas.openxmlformats.org/officeDocument/2006/relationships" id="259" r:id="Rf2bd37cac5e9405f"/>
    <p:sldId xmlns:r="http://schemas.openxmlformats.org/officeDocument/2006/relationships" id="260" r:id="R33ad568d56a74051"/>
    <p:sldId xmlns:r="http://schemas.openxmlformats.org/officeDocument/2006/relationships" id="261" r:id="R6626f95b877a40c1"/>
    <p:sldId xmlns:r="http://schemas.openxmlformats.org/officeDocument/2006/relationships" id="262" r:id="Ra20f14db2375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ab50af98247e0" /><Relationship Type="http://schemas.openxmlformats.org/officeDocument/2006/relationships/slide" Target="/ppt/slides/slide1.xml" Id="R9e24877c46044d0a" /><Relationship Type="http://schemas.openxmlformats.org/officeDocument/2006/relationships/slide" Target="/ppt/slides/slide2.xml" Id="Rb8de831a75cc4853" /><Relationship Type="http://schemas.openxmlformats.org/officeDocument/2006/relationships/slide" Target="/ppt/slides/slide3.xml" Id="R2d90fcf2798a4fa3" /><Relationship Type="http://schemas.openxmlformats.org/officeDocument/2006/relationships/slide" Target="/ppt/slides/slide4.xml" Id="Rf2bd37cac5e9405f" /><Relationship Type="http://schemas.openxmlformats.org/officeDocument/2006/relationships/slide" Target="/ppt/slides/slide5.xml" Id="R33ad568d56a74051" /><Relationship Type="http://schemas.openxmlformats.org/officeDocument/2006/relationships/slide" Target="/ppt/slides/slide6.xml" Id="R6626f95b877a40c1" /><Relationship Type="http://schemas.openxmlformats.org/officeDocument/2006/relationships/slide" Target="/ppt/slides/slide7.xml" Id="Ra20f14db2375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d6f8088ca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c5c7bc33a45c0" /><Relationship Type="http://schemas.openxmlformats.org/officeDocument/2006/relationships/theme" Target="/ppt/slideMasters/theme/theme1.xml" Id="R33dadbd6a787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c5c7bc33a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f6e2604e3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71e0ff04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dca2457e8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5a4fe052f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4a84581be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78b2540a0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ef0d93286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DIGERLAND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DIGERLAND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4 622 204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DIGERMUL METTE FORFANG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FAGERLAND STÅLE JAKOB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DIGERMUL METTE FORFANG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FAGERLAND STÅLE JAKOB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Ståle Jakob Fagerland, Bromstadekra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staalejakob@hotmail.com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