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d9d4109d1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5c9ba56974f09"/>
  </p:sldMasterIdLst>
  <p:sldIdLst>
    <p:sldId xmlns:r="http://schemas.openxmlformats.org/officeDocument/2006/relationships" id="256" r:id="R1f26fcc016aa462d"/>
    <p:sldId xmlns:r="http://schemas.openxmlformats.org/officeDocument/2006/relationships" id="257" r:id="R3255f447a7a04135"/>
    <p:sldId xmlns:r="http://schemas.openxmlformats.org/officeDocument/2006/relationships" id="258" r:id="Rb01755fae17e459d"/>
    <p:sldId xmlns:r="http://schemas.openxmlformats.org/officeDocument/2006/relationships" id="259" r:id="Rca45032b1f1a442b"/>
    <p:sldId xmlns:r="http://schemas.openxmlformats.org/officeDocument/2006/relationships" id="260" r:id="R1133075fbe464e19"/>
    <p:sldId xmlns:r="http://schemas.openxmlformats.org/officeDocument/2006/relationships" id="261" r:id="R23c0809bf6b54e4e"/>
    <p:sldId xmlns:r="http://schemas.openxmlformats.org/officeDocument/2006/relationships" id="262" r:id="Rd78658488254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5c9ba56974f09" /><Relationship Type="http://schemas.openxmlformats.org/officeDocument/2006/relationships/slide" Target="/ppt/slides/slide1.xml" Id="R1f26fcc016aa462d" /><Relationship Type="http://schemas.openxmlformats.org/officeDocument/2006/relationships/slide" Target="/ppt/slides/slide2.xml" Id="R3255f447a7a04135" /><Relationship Type="http://schemas.openxmlformats.org/officeDocument/2006/relationships/slide" Target="/ppt/slides/slide3.xml" Id="Rb01755fae17e459d" /><Relationship Type="http://schemas.openxmlformats.org/officeDocument/2006/relationships/slide" Target="/ppt/slides/slide4.xml" Id="Rca45032b1f1a442b" /><Relationship Type="http://schemas.openxmlformats.org/officeDocument/2006/relationships/slide" Target="/ppt/slides/slide5.xml" Id="R1133075fbe464e19" /><Relationship Type="http://schemas.openxmlformats.org/officeDocument/2006/relationships/slide" Target="/ppt/slides/slide6.xml" Id="R23c0809bf6b54e4e" /><Relationship Type="http://schemas.openxmlformats.org/officeDocument/2006/relationships/slide" Target="/ppt/slides/slide7.xml" Id="Rd78658488254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29fe2303e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c731567f4bae" /><Relationship Type="http://schemas.openxmlformats.org/officeDocument/2006/relationships/theme" Target="/ppt/slideMasters/theme/theme1.xml" Id="Rfb0a334657fa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ec731567f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21f3b2e26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0dbeeea0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7ea121d5e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1117172e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e3c278fc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c7e34e0b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595a2c0c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