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0bec0aaa1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69b6358014930"/>
  </p:sldMasterIdLst>
  <p:sldIdLst>
    <p:sldId xmlns:r="http://schemas.openxmlformats.org/officeDocument/2006/relationships" id="256" r:id="Rc29826365daa493e"/>
    <p:sldId xmlns:r="http://schemas.openxmlformats.org/officeDocument/2006/relationships" id="257" r:id="R5d80f920b2b84e0e"/>
    <p:sldId xmlns:r="http://schemas.openxmlformats.org/officeDocument/2006/relationships" id="258" r:id="R09537f10f6754710"/>
    <p:sldId xmlns:r="http://schemas.openxmlformats.org/officeDocument/2006/relationships" id="259" r:id="R7b2719951aa44cb6"/>
    <p:sldId xmlns:r="http://schemas.openxmlformats.org/officeDocument/2006/relationships" id="260" r:id="Rabcb25bfa6544b96"/>
    <p:sldId xmlns:r="http://schemas.openxmlformats.org/officeDocument/2006/relationships" id="261" r:id="Raef42503d1ed40d8"/>
    <p:sldId xmlns:r="http://schemas.openxmlformats.org/officeDocument/2006/relationships" id="262" r:id="R864b34ee722f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69b6358014930" /><Relationship Type="http://schemas.openxmlformats.org/officeDocument/2006/relationships/slide" Target="/ppt/slides/slide1.xml" Id="Rc29826365daa493e" /><Relationship Type="http://schemas.openxmlformats.org/officeDocument/2006/relationships/slide" Target="/ppt/slides/slide2.xml" Id="R5d80f920b2b84e0e" /><Relationship Type="http://schemas.openxmlformats.org/officeDocument/2006/relationships/slide" Target="/ppt/slides/slide3.xml" Id="R09537f10f6754710" /><Relationship Type="http://schemas.openxmlformats.org/officeDocument/2006/relationships/slide" Target="/ppt/slides/slide4.xml" Id="R7b2719951aa44cb6" /><Relationship Type="http://schemas.openxmlformats.org/officeDocument/2006/relationships/slide" Target="/ppt/slides/slide5.xml" Id="Rabcb25bfa6544b96" /><Relationship Type="http://schemas.openxmlformats.org/officeDocument/2006/relationships/slide" Target="/ppt/slides/slide6.xml" Id="Raef42503d1ed40d8" /><Relationship Type="http://schemas.openxmlformats.org/officeDocument/2006/relationships/slide" Target="/ppt/slides/slide7.xml" Id="R864b34ee722f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d0ceed506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f009802843b8" /><Relationship Type="http://schemas.openxmlformats.org/officeDocument/2006/relationships/theme" Target="/ppt/slideMasters/theme/theme1.xml" Id="R5409192415ff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ff0098028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c584bbd4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2b5acd11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3b4bbe88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022d938a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859ed172a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2854d72ed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690e61342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FRODE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