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3ed32b1d654f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74fd2e71a84bd3"/>
  </p:sldMasterIdLst>
  <p:sldIdLst>
    <p:sldId xmlns:r="http://schemas.openxmlformats.org/officeDocument/2006/relationships" id="256" r:id="R33f65b00eda74bd2"/>
    <p:sldId xmlns:r="http://schemas.openxmlformats.org/officeDocument/2006/relationships" id="257" r:id="R1c9c3844c111481e"/>
    <p:sldId xmlns:r="http://schemas.openxmlformats.org/officeDocument/2006/relationships" id="258" r:id="Rd238d15867f14a5d"/>
    <p:sldId xmlns:r="http://schemas.openxmlformats.org/officeDocument/2006/relationships" id="259" r:id="R1dac54c15c7f46f4"/>
    <p:sldId xmlns:r="http://schemas.openxmlformats.org/officeDocument/2006/relationships" id="260" r:id="R39d2991669304b1e"/>
    <p:sldId xmlns:r="http://schemas.openxmlformats.org/officeDocument/2006/relationships" id="261" r:id="R468fa6b243c84679"/>
    <p:sldId xmlns:r="http://schemas.openxmlformats.org/officeDocument/2006/relationships" id="262" r:id="R9c989d1034fe4b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74fd2e71a84bd3" /><Relationship Type="http://schemas.openxmlformats.org/officeDocument/2006/relationships/slide" Target="/ppt/slides/slide1.xml" Id="R33f65b00eda74bd2" /><Relationship Type="http://schemas.openxmlformats.org/officeDocument/2006/relationships/slide" Target="/ppt/slides/slide2.xml" Id="R1c9c3844c111481e" /><Relationship Type="http://schemas.openxmlformats.org/officeDocument/2006/relationships/slide" Target="/ppt/slides/slide3.xml" Id="Rd238d15867f14a5d" /><Relationship Type="http://schemas.openxmlformats.org/officeDocument/2006/relationships/slide" Target="/ppt/slides/slide4.xml" Id="R1dac54c15c7f46f4" /><Relationship Type="http://schemas.openxmlformats.org/officeDocument/2006/relationships/slide" Target="/ppt/slides/slide5.xml" Id="R39d2991669304b1e" /><Relationship Type="http://schemas.openxmlformats.org/officeDocument/2006/relationships/slide" Target="/ppt/slides/slide6.xml" Id="R468fa6b243c84679" /><Relationship Type="http://schemas.openxmlformats.org/officeDocument/2006/relationships/slide" Target="/ppt/slides/slide7.xml" Id="R9c989d1034fe4b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da140f28de45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3e51691544b4f" /><Relationship Type="http://schemas.openxmlformats.org/officeDocument/2006/relationships/theme" Target="/ppt/slideMasters/theme/theme1.xml" Id="R9b93a258d5f042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83e51691544b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1a86146d442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02305ba444d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3d2df5f804d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242547c8146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394fabf2e41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afa233c474e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a446a9f0940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VRTKL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VRTKL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VRTKL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VRTKL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VRTKL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VRTKL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811 186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−753 574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565 612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19 734 070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22 457 184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VRTKL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MARKUZ LINDGREN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VRTKL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Bergslia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911 768 585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VRTKL AS</a:t>
            </a:r>
          </a:p>
        </p:txBody>
      </p:sp>
    </p:spTree>
  </p:cSld>
  <p:clrMapOvr>
    <a:masterClrMapping xmlns:a="http://schemas.openxmlformats.org/drawingml/2006/main"/>
  </p:clrMapOvr>
</p:sld>
</file>