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33f5ce705749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58194bb0aa492c"/>
  </p:sldMasterIdLst>
  <p:sldIdLst>
    <p:sldId xmlns:r="http://schemas.openxmlformats.org/officeDocument/2006/relationships" id="256" r:id="R35d876e75d46448d"/>
    <p:sldId xmlns:r="http://schemas.openxmlformats.org/officeDocument/2006/relationships" id="257" r:id="Rf505c95f136541d3"/>
    <p:sldId xmlns:r="http://schemas.openxmlformats.org/officeDocument/2006/relationships" id="258" r:id="Rc0d1aa7ddbf14fc0"/>
    <p:sldId xmlns:r="http://schemas.openxmlformats.org/officeDocument/2006/relationships" id="259" r:id="Rc5b26f89cd7549f4"/>
    <p:sldId xmlns:r="http://schemas.openxmlformats.org/officeDocument/2006/relationships" id="260" r:id="R70b41a84ed814a23"/>
    <p:sldId xmlns:r="http://schemas.openxmlformats.org/officeDocument/2006/relationships" id="261" r:id="R9a128fee136f4d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8194bb0aa492c" /><Relationship Type="http://schemas.openxmlformats.org/officeDocument/2006/relationships/slide" Target="/ppt/slides/slide1.xml" Id="R35d876e75d46448d" /><Relationship Type="http://schemas.openxmlformats.org/officeDocument/2006/relationships/slide" Target="/ppt/slides/slide2.xml" Id="Rf505c95f136541d3" /><Relationship Type="http://schemas.openxmlformats.org/officeDocument/2006/relationships/slide" Target="/ppt/slides/slide3.xml" Id="Rc0d1aa7ddbf14fc0" /><Relationship Type="http://schemas.openxmlformats.org/officeDocument/2006/relationships/slide" Target="/ppt/slides/slide4.xml" Id="Rc5b26f89cd7549f4" /><Relationship Type="http://schemas.openxmlformats.org/officeDocument/2006/relationships/slide" Target="/ppt/slides/slide5.xml" Id="R70b41a84ed814a23" /><Relationship Type="http://schemas.openxmlformats.org/officeDocument/2006/relationships/slide" Target="/ppt/slides/slide6.xml" Id="R9a128fee136f4d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783aa68da42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75a90b38748d4" /><Relationship Type="http://schemas.openxmlformats.org/officeDocument/2006/relationships/theme" Target="/ppt/slideMasters/theme/theme1.xml" Id="R2f9d31a72f934c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475a90b38748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a2da93d544b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31afafae345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64b23d3d1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0edf1140a46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72ceb72ce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4ea617ccb47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SPAREBANK 1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SPAREBANK 1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1 338 998 880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1 268 704 978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1 262 565 911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8 390 936 805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8 409 046 407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50 92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911 777 258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