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d3fde4ef404c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b641a59ab747b6"/>
  </p:sldMasterIdLst>
  <p:sldIdLst>
    <p:sldId xmlns:r="http://schemas.openxmlformats.org/officeDocument/2006/relationships" id="256" r:id="R34b0b0440f7841a5"/>
    <p:sldId xmlns:r="http://schemas.openxmlformats.org/officeDocument/2006/relationships" id="257" r:id="Rd138399da3424720"/>
    <p:sldId xmlns:r="http://schemas.openxmlformats.org/officeDocument/2006/relationships" id="258" r:id="R5edf16f2cbcc448e"/>
    <p:sldId xmlns:r="http://schemas.openxmlformats.org/officeDocument/2006/relationships" id="259" r:id="R86c22a304ad247bf"/>
    <p:sldId xmlns:r="http://schemas.openxmlformats.org/officeDocument/2006/relationships" id="260" r:id="R51807f2c2d924c10"/>
    <p:sldId xmlns:r="http://schemas.openxmlformats.org/officeDocument/2006/relationships" id="261" r:id="Rfb715afed5ca49a0"/>
    <p:sldId xmlns:r="http://schemas.openxmlformats.org/officeDocument/2006/relationships" id="262" r:id="R575499f78ecb45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b641a59ab747b6" /><Relationship Type="http://schemas.openxmlformats.org/officeDocument/2006/relationships/slide" Target="/ppt/slides/slide1.xml" Id="R34b0b0440f7841a5" /><Relationship Type="http://schemas.openxmlformats.org/officeDocument/2006/relationships/slide" Target="/ppt/slides/slide2.xml" Id="Rd138399da3424720" /><Relationship Type="http://schemas.openxmlformats.org/officeDocument/2006/relationships/slide" Target="/ppt/slides/slide3.xml" Id="R5edf16f2cbcc448e" /><Relationship Type="http://schemas.openxmlformats.org/officeDocument/2006/relationships/slide" Target="/ppt/slides/slide4.xml" Id="R86c22a304ad247bf" /><Relationship Type="http://schemas.openxmlformats.org/officeDocument/2006/relationships/slide" Target="/ppt/slides/slide5.xml" Id="R51807f2c2d924c10" /><Relationship Type="http://schemas.openxmlformats.org/officeDocument/2006/relationships/slide" Target="/ppt/slides/slide6.xml" Id="Rfb715afed5ca49a0" /><Relationship Type="http://schemas.openxmlformats.org/officeDocument/2006/relationships/slide" Target="/ppt/slides/slide7.xml" Id="R575499f78ecb45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a19099e7d441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8b13dd668420e" /><Relationship Type="http://schemas.openxmlformats.org/officeDocument/2006/relationships/theme" Target="/ppt/slideMasters/theme/theme1.xml" Id="Rb4cfcc3549ff42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08b13dd66842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6077c7fb041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0b3d27bc34f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74de424754e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d4f9fdb9347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c4a5da12b42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da1cc48b741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00aa9f1b143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FOTO FILM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FOTO FILM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1 206 765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6 974 303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6 998 017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UNO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911 799 480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