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94cb36b2e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7d36268494a73"/>
  </p:sldMasterIdLst>
  <p:sldIdLst>
    <p:sldId xmlns:r="http://schemas.openxmlformats.org/officeDocument/2006/relationships" id="256" r:id="R270c52cdc4be42be"/>
    <p:sldId xmlns:r="http://schemas.openxmlformats.org/officeDocument/2006/relationships" id="257" r:id="Ra61f926869144090"/>
    <p:sldId xmlns:r="http://schemas.openxmlformats.org/officeDocument/2006/relationships" id="258" r:id="Rd5e325433869446e"/>
    <p:sldId xmlns:r="http://schemas.openxmlformats.org/officeDocument/2006/relationships" id="259" r:id="R48a3595ef1f242c8"/>
    <p:sldId xmlns:r="http://schemas.openxmlformats.org/officeDocument/2006/relationships" id="260" r:id="R1e9a4195082b4b5e"/>
    <p:sldId xmlns:r="http://schemas.openxmlformats.org/officeDocument/2006/relationships" id="261" r:id="Rdbc50f8d7e7844d8"/>
    <p:sldId xmlns:r="http://schemas.openxmlformats.org/officeDocument/2006/relationships" id="262" r:id="R7e218e647abd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7d36268494a73" /><Relationship Type="http://schemas.openxmlformats.org/officeDocument/2006/relationships/slide" Target="/ppt/slides/slide1.xml" Id="R270c52cdc4be42be" /><Relationship Type="http://schemas.openxmlformats.org/officeDocument/2006/relationships/slide" Target="/ppt/slides/slide2.xml" Id="Ra61f926869144090" /><Relationship Type="http://schemas.openxmlformats.org/officeDocument/2006/relationships/slide" Target="/ppt/slides/slide3.xml" Id="Rd5e325433869446e" /><Relationship Type="http://schemas.openxmlformats.org/officeDocument/2006/relationships/slide" Target="/ppt/slides/slide4.xml" Id="R48a3595ef1f242c8" /><Relationship Type="http://schemas.openxmlformats.org/officeDocument/2006/relationships/slide" Target="/ppt/slides/slide5.xml" Id="R1e9a4195082b4b5e" /><Relationship Type="http://schemas.openxmlformats.org/officeDocument/2006/relationships/slide" Target="/ppt/slides/slide6.xml" Id="Rdbc50f8d7e7844d8" /><Relationship Type="http://schemas.openxmlformats.org/officeDocument/2006/relationships/slide" Target="/ppt/slides/slide7.xml" Id="R7e218e647abd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84a1324d6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2b0994714384" /><Relationship Type="http://schemas.openxmlformats.org/officeDocument/2006/relationships/theme" Target="/ppt/slideMasters/theme/theme1.xml" Id="R60d4094792cc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12b099471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60e5b172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576656a3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d015628c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9084dffa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d397aaf4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f9e04531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daf1cc96d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SØRUM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FAUCHALD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BEATE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