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eb6716efb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6fc7c4ac34c70"/>
  </p:sldMasterIdLst>
  <p:sldIdLst>
    <p:sldId xmlns:r="http://schemas.openxmlformats.org/officeDocument/2006/relationships" id="256" r:id="Ra8874625d5b7451b"/>
    <p:sldId xmlns:r="http://schemas.openxmlformats.org/officeDocument/2006/relationships" id="257" r:id="R01e9fd2666bd4af8"/>
    <p:sldId xmlns:r="http://schemas.openxmlformats.org/officeDocument/2006/relationships" id="258" r:id="R4caac6a7ec8f4b59"/>
    <p:sldId xmlns:r="http://schemas.openxmlformats.org/officeDocument/2006/relationships" id="259" r:id="R560be8d1f6f540df"/>
    <p:sldId xmlns:r="http://schemas.openxmlformats.org/officeDocument/2006/relationships" id="260" r:id="R20382da76f594c35"/>
    <p:sldId xmlns:r="http://schemas.openxmlformats.org/officeDocument/2006/relationships" id="261" r:id="Rb3a860a048524f50"/>
    <p:sldId xmlns:r="http://schemas.openxmlformats.org/officeDocument/2006/relationships" id="262" r:id="R287023e5be9a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6fc7c4ac34c70" /><Relationship Type="http://schemas.openxmlformats.org/officeDocument/2006/relationships/slide" Target="/ppt/slides/slide1.xml" Id="Ra8874625d5b7451b" /><Relationship Type="http://schemas.openxmlformats.org/officeDocument/2006/relationships/slide" Target="/ppt/slides/slide2.xml" Id="R01e9fd2666bd4af8" /><Relationship Type="http://schemas.openxmlformats.org/officeDocument/2006/relationships/slide" Target="/ppt/slides/slide3.xml" Id="R4caac6a7ec8f4b59" /><Relationship Type="http://schemas.openxmlformats.org/officeDocument/2006/relationships/slide" Target="/ppt/slides/slide4.xml" Id="R560be8d1f6f540df" /><Relationship Type="http://schemas.openxmlformats.org/officeDocument/2006/relationships/slide" Target="/ppt/slides/slide5.xml" Id="R20382da76f594c35" /><Relationship Type="http://schemas.openxmlformats.org/officeDocument/2006/relationships/slide" Target="/ppt/slides/slide6.xml" Id="Rb3a860a048524f50" /><Relationship Type="http://schemas.openxmlformats.org/officeDocument/2006/relationships/slide" Target="/ppt/slides/slide7.xml" Id="R287023e5be9a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48dc9009e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9c638d0314cc8" /><Relationship Type="http://schemas.openxmlformats.org/officeDocument/2006/relationships/theme" Target="/ppt/slideMasters/theme/theme1.xml" Id="Rd84d593803b2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9c638d031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45522e8f0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4902656c8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e65341d1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968370469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c3c9525a5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c4858c18f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8c3c4ff4f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ZPECTER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ZPECTER ØKONOMI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25 966 387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1 571 078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2 497 154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zpecterokonomi.no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911 811 340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ØKONOMI AS</a:t>
            </a:r>
          </a:p>
        </p:txBody>
      </p:sp>
    </p:spTree>
  </p:cSld>
  <p:clrMapOvr>
    <a:masterClrMapping xmlns:a="http://schemas.openxmlformats.org/drawingml/2006/main"/>
  </p:clrMapOvr>
</p:sld>
</file>