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b65096953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caa561072434d"/>
  </p:sldMasterIdLst>
  <p:sldIdLst>
    <p:sldId xmlns:r="http://schemas.openxmlformats.org/officeDocument/2006/relationships" id="256" r:id="Rf752ecb56e674c99"/>
    <p:sldId xmlns:r="http://schemas.openxmlformats.org/officeDocument/2006/relationships" id="257" r:id="R0f947ee8fbaf4df5"/>
    <p:sldId xmlns:r="http://schemas.openxmlformats.org/officeDocument/2006/relationships" id="258" r:id="R68ae045ec8cc437c"/>
    <p:sldId xmlns:r="http://schemas.openxmlformats.org/officeDocument/2006/relationships" id="259" r:id="R3726551f7d6a4d2e"/>
    <p:sldId xmlns:r="http://schemas.openxmlformats.org/officeDocument/2006/relationships" id="260" r:id="Rc568a523b986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caa561072434d" /><Relationship Type="http://schemas.openxmlformats.org/officeDocument/2006/relationships/slide" Target="/ppt/slides/slide1.xml" Id="Rf752ecb56e674c99" /><Relationship Type="http://schemas.openxmlformats.org/officeDocument/2006/relationships/slide" Target="/ppt/slides/slide2.xml" Id="R0f947ee8fbaf4df5" /><Relationship Type="http://schemas.openxmlformats.org/officeDocument/2006/relationships/slide" Target="/ppt/slides/slide3.xml" Id="R68ae045ec8cc437c" /><Relationship Type="http://schemas.openxmlformats.org/officeDocument/2006/relationships/slide" Target="/ppt/slides/slide4.xml" Id="R3726551f7d6a4d2e" /><Relationship Type="http://schemas.openxmlformats.org/officeDocument/2006/relationships/slide" Target="/ppt/slides/slide5.xml" Id="Rc568a523b986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ffefdd5ff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9d5ed9424adb" /><Relationship Type="http://schemas.openxmlformats.org/officeDocument/2006/relationships/theme" Target="/ppt/slideMasters/theme/theme1.xml" Id="Rceb10e2822bd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f9d5ed942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9513ff8d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113b26f57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38e61f83b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78d158a5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b1a32b40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HØYBRÅTEN, FOSSUM OG STOVNER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HØYBRÅTEN, FOSSUM OG STOVNER SOKN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Stovnerfaret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post.hfs.oslo@kirken.no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www.kirken.no/hfs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