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e9f56f964bc441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9fba1b0e711490e"/>
  </p:sldMasterIdLst>
  <p:sldIdLst>
    <p:sldId xmlns:r="http://schemas.openxmlformats.org/officeDocument/2006/relationships" id="256" r:id="R79034c495fcb4aeb"/>
    <p:sldId xmlns:r="http://schemas.openxmlformats.org/officeDocument/2006/relationships" id="257" r:id="R0975f0c876b24cf2"/>
    <p:sldId xmlns:r="http://schemas.openxmlformats.org/officeDocument/2006/relationships" id="258" r:id="Rd278273b1ef04493"/>
    <p:sldId xmlns:r="http://schemas.openxmlformats.org/officeDocument/2006/relationships" id="259" r:id="Rdfc37ebfc6354775"/>
    <p:sldId xmlns:r="http://schemas.openxmlformats.org/officeDocument/2006/relationships" id="260" r:id="R1995243082a14dbc"/>
    <p:sldId xmlns:r="http://schemas.openxmlformats.org/officeDocument/2006/relationships" id="261" r:id="R18475d971bf84772"/>
    <p:sldId xmlns:r="http://schemas.openxmlformats.org/officeDocument/2006/relationships" id="262" r:id="R417c487d7b7b4e5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9fba1b0e711490e" /><Relationship Type="http://schemas.openxmlformats.org/officeDocument/2006/relationships/slide" Target="/ppt/slides/slide1.xml" Id="R79034c495fcb4aeb" /><Relationship Type="http://schemas.openxmlformats.org/officeDocument/2006/relationships/slide" Target="/ppt/slides/slide2.xml" Id="R0975f0c876b24cf2" /><Relationship Type="http://schemas.openxmlformats.org/officeDocument/2006/relationships/slide" Target="/ppt/slides/slide3.xml" Id="Rd278273b1ef04493" /><Relationship Type="http://schemas.openxmlformats.org/officeDocument/2006/relationships/slide" Target="/ppt/slides/slide4.xml" Id="Rdfc37ebfc6354775" /><Relationship Type="http://schemas.openxmlformats.org/officeDocument/2006/relationships/slide" Target="/ppt/slides/slide5.xml" Id="R1995243082a14dbc" /><Relationship Type="http://schemas.openxmlformats.org/officeDocument/2006/relationships/slide" Target="/ppt/slides/slide6.xml" Id="R18475d971bf84772" /><Relationship Type="http://schemas.openxmlformats.org/officeDocument/2006/relationships/slide" Target="/ppt/slides/slide7.xml" Id="R417c487d7b7b4e5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c381b906daf455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e412ce4f764a6c" /><Relationship Type="http://schemas.openxmlformats.org/officeDocument/2006/relationships/theme" Target="/ppt/slideMasters/theme/theme1.xml" Id="R439cdad2f39a4f3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ce412ce4f764a6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2be40ad79047b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f7a27ea4b1493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0c2b0173164c5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9669cec8364df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ebd853b2694f2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a037bbf16a4b9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41662e89d1435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FALCK FRÅS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FALCK FRÅS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FALCK FRÅS AS ble etablert [år] og holder til i Søreidgrend.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FALCK FRÅS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FALCK FRÅS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FALCK FRÅS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11 329 162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10 546 015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9 539 564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19 376 800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35 468 995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FALCK FRÅS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 FREDRIK KALAND  –  27,4 %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HELGE KALAND  –  27,4 %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 JOHANNES KALAND  –  27,4 %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SIGRID HILLERN HANSSEN KALAND  –  9,8 %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 FREDRIK KALAND  –  2,6 %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HELGE KALAND  –  2,6 %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FALCK FRÅS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Helge Kaland, Søreidneset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5251 Søreidgrend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911 870 274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FALCK FRÅS AS</a:t>
            </a:r>
          </a:p>
        </p:txBody>
      </p:sp>
    </p:spTree>
  </p:cSld>
  <p:clrMapOvr>
    <a:masterClrMapping xmlns:a="http://schemas.openxmlformats.org/drawingml/2006/main"/>
  </p:clrMapOvr>
</p:sld>
</file>