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17c5cfa9e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191adfb3b44dd"/>
  </p:sldMasterIdLst>
  <p:sldIdLst>
    <p:sldId xmlns:r="http://schemas.openxmlformats.org/officeDocument/2006/relationships" id="256" r:id="R32f5eb97b82847e8"/>
    <p:sldId xmlns:r="http://schemas.openxmlformats.org/officeDocument/2006/relationships" id="257" r:id="R48b6f6b33a73421e"/>
    <p:sldId xmlns:r="http://schemas.openxmlformats.org/officeDocument/2006/relationships" id="258" r:id="Rc389136e2328428f"/>
    <p:sldId xmlns:r="http://schemas.openxmlformats.org/officeDocument/2006/relationships" id="259" r:id="R7f911403883740ef"/>
    <p:sldId xmlns:r="http://schemas.openxmlformats.org/officeDocument/2006/relationships" id="260" r:id="Rf61c3908a918412b"/>
    <p:sldId xmlns:r="http://schemas.openxmlformats.org/officeDocument/2006/relationships" id="261" r:id="R53bf0677b1b24c8a"/>
    <p:sldId xmlns:r="http://schemas.openxmlformats.org/officeDocument/2006/relationships" id="262" r:id="Ra5d558c30144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191adfb3b44dd" /><Relationship Type="http://schemas.openxmlformats.org/officeDocument/2006/relationships/slide" Target="/ppt/slides/slide1.xml" Id="R32f5eb97b82847e8" /><Relationship Type="http://schemas.openxmlformats.org/officeDocument/2006/relationships/slide" Target="/ppt/slides/slide2.xml" Id="R48b6f6b33a73421e" /><Relationship Type="http://schemas.openxmlformats.org/officeDocument/2006/relationships/slide" Target="/ppt/slides/slide3.xml" Id="Rc389136e2328428f" /><Relationship Type="http://schemas.openxmlformats.org/officeDocument/2006/relationships/slide" Target="/ppt/slides/slide4.xml" Id="R7f911403883740ef" /><Relationship Type="http://schemas.openxmlformats.org/officeDocument/2006/relationships/slide" Target="/ppt/slides/slide5.xml" Id="Rf61c3908a918412b" /><Relationship Type="http://schemas.openxmlformats.org/officeDocument/2006/relationships/slide" Target="/ppt/slides/slide6.xml" Id="R53bf0677b1b24c8a" /><Relationship Type="http://schemas.openxmlformats.org/officeDocument/2006/relationships/slide" Target="/ppt/slides/slide7.xml" Id="Ra5d558c30144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a304806ae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9c77dc6514c50" /><Relationship Type="http://schemas.openxmlformats.org/officeDocument/2006/relationships/theme" Target="/ppt/slideMasters/theme/theme1.xml" Id="Rd2675db50519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9c77dc651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a3319774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0dd8d20c0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dbd1265f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2ab744ca2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a4a420a7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2b0ba36b5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0226c4e65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