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d5211e208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7c9579ca54dbe"/>
  </p:sldMasterIdLst>
  <p:sldIdLst>
    <p:sldId xmlns:r="http://schemas.openxmlformats.org/officeDocument/2006/relationships" id="256" r:id="Rfa719a1ddacc4c88"/>
    <p:sldId xmlns:r="http://schemas.openxmlformats.org/officeDocument/2006/relationships" id="257" r:id="Rc720d8d0f035493d"/>
    <p:sldId xmlns:r="http://schemas.openxmlformats.org/officeDocument/2006/relationships" id="258" r:id="Rbecec022c79c43fd"/>
    <p:sldId xmlns:r="http://schemas.openxmlformats.org/officeDocument/2006/relationships" id="259" r:id="Rcc3a2c4e1e2345e9"/>
    <p:sldId xmlns:r="http://schemas.openxmlformats.org/officeDocument/2006/relationships" id="260" r:id="R1f685dfe33584fdd"/>
    <p:sldId xmlns:r="http://schemas.openxmlformats.org/officeDocument/2006/relationships" id="261" r:id="R5ee8e566ab0b41ab"/>
    <p:sldId xmlns:r="http://schemas.openxmlformats.org/officeDocument/2006/relationships" id="262" r:id="R9d9efc1dc8f9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7c9579ca54dbe" /><Relationship Type="http://schemas.openxmlformats.org/officeDocument/2006/relationships/slide" Target="/ppt/slides/slide1.xml" Id="Rfa719a1ddacc4c88" /><Relationship Type="http://schemas.openxmlformats.org/officeDocument/2006/relationships/slide" Target="/ppt/slides/slide2.xml" Id="Rc720d8d0f035493d" /><Relationship Type="http://schemas.openxmlformats.org/officeDocument/2006/relationships/slide" Target="/ppt/slides/slide3.xml" Id="Rbecec022c79c43fd" /><Relationship Type="http://schemas.openxmlformats.org/officeDocument/2006/relationships/slide" Target="/ppt/slides/slide4.xml" Id="Rcc3a2c4e1e2345e9" /><Relationship Type="http://schemas.openxmlformats.org/officeDocument/2006/relationships/slide" Target="/ppt/slides/slide5.xml" Id="R1f685dfe33584fdd" /><Relationship Type="http://schemas.openxmlformats.org/officeDocument/2006/relationships/slide" Target="/ppt/slides/slide6.xml" Id="R5ee8e566ab0b41ab" /><Relationship Type="http://schemas.openxmlformats.org/officeDocument/2006/relationships/slide" Target="/ppt/slides/slide7.xml" Id="R9d9efc1dc8f9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22da3e089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a18aef9b748f1" /><Relationship Type="http://schemas.openxmlformats.org/officeDocument/2006/relationships/theme" Target="/ppt/slideMasters/theme/theme1.xml" Id="R1e228ce0a7e4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a18aef9b7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4835a0a01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47880a78b47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77e50a1eb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754225e2e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ef34083ea45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e241024d343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bbbf6bea6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JUUL GAGNUM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 GAGNUM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2 970 955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22 904 644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25 110 221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GAGNUM  –  96,3 %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FREDBERG GAGNUM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 GAGNUM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GAGNUM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66845073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911 913 755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GAGNUM AS</a:t>
            </a:r>
          </a:p>
        </p:txBody>
      </p:sp>
    </p:spTree>
  </p:cSld>
  <p:clrMapOvr>
    <a:masterClrMapping xmlns:a="http://schemas.openxmlformats.org/drawingml/2006/main"/>
  </p:clrMapOvr>
</p:sld>
</file>