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7a5ff2cc4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b165923a4416d"/>
  </p:sldMasterIdLst>
  <p:sldIdLst>
    <p:sldId xmlns:r="http://schemas.openxmlformats.org/officeDocument/2006/relationships" id="256" r:id="R4aa8d87f32594381"/>
    <p:sldId xmlns:r="http://schemas.openxmlformats.org/officeDocument/2006/relationships" id="257" r:id="Ref85b2ae12a74e50"/>
    <p:sldId xmlns:r="http://schemas.openxmlformats.org/officeDocument/2006/relationships" id="258" r:id="Rd60ecbfdfec9468a"/>
    <p:sldId xmlns:r="http://schemas.openxmlformats.org/officeDocument/2006/relationships" id="259" r:id="Red4de94d2a7f45e5"/>
    <p:sldId xmlns:r="http://schemas.openxmlformats.org/officeDocument/2006/relationships" id="260" r:id="Ree5a8463f29141c3"/>
    <p:sldId xmlns:r="http://schemas.openxmlformats.org/officeDocument/2006/relationships" id="261" r:id="R544812f8ebca4815"/>
    <p:sldId xmlns:r="http://schemas.openxmlformats.org/officeDocument/2006/relationships" id="262" r:id="Rff446bb21f1f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b165923a4416d" /><Relationship Type="http://schemas.openxmlformats.org/officeDocument/2006/relationships/slide" Target="/ppt/slides/slide1.xml" Id="R4aa8d87f32594381" /><Relationship Type="http://schemas.openxmlformats.org/officeDocument/2006/relationships/slide" Target="/ppt/slides/slide2.xml" Id="Ref85b2ae12a74e50" /><Relationship Type="http://schemas.openxmlformats.org/officeDocument/2006/relationships/slide" Target="/ppt/slides/slide3.xml" Id="Rd60ecbfdfec9468a" /><Relationship Type="http://schemas.openxmlformats.org/officeDocument/2006/relationships/slide" Target="/ppt/slides/slide4.xml" Id="Red4de94d2a7f45e5" /><Relationship Type="http://schemas.openxmlformats.org/officeDocument/2006/relationships/slide" Target="/ppt/slides/slide5.xml" Id="Ree5a8463f29141c3" /><Relationship Type="http://schemas.openxmlformats.org/officeDocument/2006/relationships/slide" Target="/ppt/slides/slide6.xml" Id="R544812f8ebca4815" /><Relationship Type="http://schemas.openxmlformats.org/officeDocument/2006/relationships/slide" Target="/ppt/slides/slide7.xml" Id="Rff446bb21f1f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08caa5599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9c938bbc74a18" /><Relationship Type="http://schemas.openxmlformats.org/officeDocument/2006/relationships/theme" Target="/ppt/slideMasters/theme/theme1.xml" Id="R3218de4f66b2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39c938bbc7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56031379d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f591b518f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a0b29afcd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cf90ecac8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cfe41ad90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ada630f9244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27da11226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2 357 729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Brevikveien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911 926 709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