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f482ca5c1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745927e9c42ef"/>
  </p:sldMasterIdLst>
  <p:sldIdLst>
    <p:sldId xmlns:r="http://schemas.openxmlformats.org/officeDocument/2006/relationships" id="256" r:id="R4fbdb186850548de"/>
    <p:sldId xmlns:r="http://schemas.openxmlformats.org/officeDocument/2006/relationships" id="257" r:id="Rc81860d244f14e9d"/>
    <p:sldId xmlns:r="http://schemas.openxmlformats.org/officeDocument/2006/relationships" id="258" r:id="Rdefd66e5a6b5444a"/>
    <p:sldId xmlns:r="http://schemas.openxmlformats.org/officeDocument/2006/relationships" id="259" r:id="R17e533a4fc204d67"/>
    <p:sldId xmlns:r="http://schemas.openxmlformats.org/officeDocument/2006/relationships" id="260" r:id="R59133283a6c54acd"/>
    <p:sldId xmlns:r="http://schemas.openxmlformats.org/officeDocument/2006/relationships" id="261" r:id="R189417c7b87642e7"/>
    <p:sldId xmlns:r="http://schemas.openxmlformats.org/officeDocument/2006/relationships" id="262" r:id="Rac5ca52ad05646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745927e9c42ef" /><Relationship Type="http://schemas.openxmlformats.org/officeDocument/2006/relationships/slide" Target="/ppt/slides/slide1.xml" Id="R4fbdb186850548de" /><Relationship Type="http://schemas.openxmlformats.org/officeDocument/2006/relationships/slide" Target="/ppt/slides/slide2.xml" Id="Rc81860d244f14e9d" /><Relationship Type="http://schemas.openxmlformats.org/officeDocument/2006/relationships/slide" Target="/ppt/slides/slide3.xml" Id="Rdefd66e5a6b5444a" /><Relationship Type="http://schemas.openxmlformats.org/officeDocument/2006/relationships/slide" Target="/ppt/slides/slide4.xml" Id="R17e533a4fc204d67" /><Relationship Type="http://schemas.openxmlformats.org/officeDocument/2006/relationships/slide" Target="/ppt/slides/slide5.xml" Id="R59133283a6c54acd" /><Relationship Type="http://schemas.openxmlformats.org/officeDocument/2006/relationships/slide" Target="/ppt/slides/slide6.xml" Id="R189417c7b87642e7" /><Relationship Type="http://schemas.openxmlformats.org/officeDocument/2006/relationships/slide" Target="/ppt/slides/slide7.xml" Id="Rac5ca52ad05646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9a59ad15c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3130910d0426e" /><Relationship Type="http://schemas.openxmlformats.org/officeDocument/2006/relationships/theme" Target="/ppt/slideMasters/theme/theme1.xml" Id="Re5cdc6dfe6b0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3130910d0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fbd9b55a9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957bbca3c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94dff096f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201d4cdb3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77e64bbb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13541a32e4c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6d38e95c4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EIENDOM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EIENDOM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24 150 192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38 783 926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39 152 105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SVEPSTAD HANS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911 960 451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