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ef7f2beda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46eeac9b34e63"/>
  </p:sldMasterIdLst>
  <p:sldIdLst>
    <p:sldId xmlns:r="http://schemas.openxmlformats.org/officeDocument/2006/relationships" id="256" r:id="Rc1f121da93784d7c"/>
    <p:sldId xmlns:r="http://schemas.openxmlformats.org/officeDocument/2006/relationships" id="257" r:id="R438f9ef1b9674905"/>
    <p:sldId xmlns:r="http://schemas.openxmlformats.org/officeDocument/2006/relationships" id="258" r:id="R8207df325a1b4435"/>
    <p:sldId xmlns:r="http://schemas.openxmlformats.org/officeDocument/2006/relationships" id="259" r:id="R4b3b00778e3346b7"/>
    <p:sldId xmlns:r="http://schemas.openxmlformats.org/officeDocument/2006/relationships" id="260" r:id="Ra9d20c15def04c45"/>
    <p:sldId xmlns:r="http://schemas.openxmlformats.org/officeDocument/2006/relationships" id="261" r:id="Rf9038e83cc66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46eeac9b34e63" /><Relationship Type="http://schemas.openxmlformats.org/officeDocument/2006/relationships/slide" Target="/ppt/slides/slide1.xml" Id="Rc1f121da93784d7c" /><Relationship Type="http://schemas.openxmlformats.org/officeDocument/2006/relationships/slide" Target="/ppt/slides/slide2.xml" Id="R438f9ef1b9674905" /><Relationship Type="http://schemas.openxmlformats.org/officeDocument/2006/relationships/slide" Target="/ppt/slides/slide3.xml" Id="R8207df325a1b4435" /><Relationship Type="http://schemas.openxmlformats.org/officeDocument/2006/relationships/slide" Target="/ppt/slides/slide4.xml" Id="R4b3b00778e3346b7" /><Relationship Type="http://schemas.openxmlformats.org/officeDocument/2006/relationships/slide" Target="/ppt/slides/slide5.xml" Id="Ra9d20c15def04c45" /><Relationship Type="http://schemas.openxmlformats.org/officeDocument/2006/relationships/slide" Target="/ppt/slides/slide6.xml" Id="Rf9038e83cc66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85513d843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b388a4a94077" /><Relationship Type="http://schemas.openxmlformats.org/officeDocument/2006/relationships/theme" Target="/ppt/slideMasters/theme/theme1.xml" Id="R883091f0e1af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8b388a4a9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11bc9de6e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f43448a55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6e4912ae9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a3f64506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c681c61dc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a941044df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