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883a238246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49c43effee4db2"/>
  </p:sldMasterIdLst>
  <p:sldIdLst>
    <p:sldId xmlns:r="http://schemas.openxmlformats.org/officeDocument/2006/relationships" id="256" r:id="R283842a88efa45e7"/>
    <p:sldId xmlns:r="http://schemas.openxmlformats.org/officeDocument/2006/relationships" id="257" r:id="Rf75774ffd7ce4337"/>
    <p:sldId xmlns:r="http://schemas.openxmlformats.org/officeDocument/2006/relationships" id="258" r:id="R68e405451f8b4db8"/>
    <p:sldId xmlns:r="http://schemas.openxmlformats.org/officeDocument/2006/relationships" id="259" r:id="Rc3dc5de24286436f"/>
    <p:sldId xmlns:r="http://schemas.openxmlformats.org/officeDocument/2006/relationships" id="260" r:id="R9d6cb068f6d94666"/>
    <p:sldId xmlns:r="http://schemas.openxmlformats.org/officeDocument/2006/relationships" id="261" r:id="Rac40935b5e874761"/>
    <p:sldId xmlns:r="http://schemas.openxmlformats.org/officeDocument/2006/relationships" id="262" r:id="Rc2e1cefbeff74a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9c43effee4db2" /><Relationship Type="http://schemas.openxmlformats.org/officeDocument/2006/relationships/slide" Target="/ppt/slides/slide1.xml" Id="R283842a88efa45e7" /><Relationship Type="http://schemas.openxmlformats.org/officeDocument/2006/relationships/slide" Target="/ppt/slides/slide2.xml" Id="Rf75774ffd7ce4337" /><Relationship Type="http://schemas.openxmlformats.org/officeDocument/2006/relationships/slide" Target="/ppt/slides/slide3.xml" Id="R68e405451f8b4db8" /><Relationship Type="http://schemas.openxmlformats.org/officeDocument/2006/relationships/slide" Target="/ppt/slides/slide4.xml" Id="Rc3dc5de24286436f" /><Relationship Type="http://schemas.openxmlformats.org/officeDocument/2006/relationships/slide" Target="/ppt/slides/slide5.xml" Id="R9d6cb068f6d94666" /><Relationship Type="http://schemas.openxmlformats.org/officeDocument/2006/relationships/slide" Target="/ppt/slides/slide6.xml" Id="Rac40935b5e874761" /><Relationship Type="http://schemas.openxmlformats.org/officeDocument/2006/relationships/slide" Target="/ppt/slides/slide7.xml" Id="Rc2e1cefbeff74a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1a78527a845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88af8e7084f80" /><Relationship Type="http://schemas.openxmlformats.org/officeDocument/2006/relationships/theme" Target="/ppt/slideMasters/theme/theme1.xml" Id="R559a9bae605648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488af8e708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42a94596641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7b906a87a45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5f20993c545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9573cb4bf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74c10883f4c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1d4b2d06d4b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a0635fe394d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SANDAL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KAPITAL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5 756 306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56 465 216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56 841 378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PÅL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Krokvolden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