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a8b363428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d788c380b4e2e"/>
  </p:sldMasterIdLst>
  <p:sldIdLst>
    <p:sldId xmlns:r="http://schemas.openxmlformats.org/officeDocument/2006/relationships" id="256" r:id="Rd5b608d13b504f6c"/>
    <p:sldId xmlns:r="http://schemas.openxmlformats.org/officeDocument/2006/relationships" id="257" r:id="Re276ce16313d429b"/>
    <p:sldId xmlns:r="http://schemas.openxmlformats.org/officeDocument/2006/relationships" id="258" r:id="Rcd006b95c8af47f5"/>
    <p:sldId xmlns:r="http://schemas.openxmlformats.org/officeDocument/2006/relationships" id="259" r:id="R9dd47888b8e84ad0"/>
    <p:sldId xmlns:r="http://schemas.openxmlformats.org/officeDocument/2006/relationships" id="260" r:id="R6056be40b7274a4b"/>
    <p:sldId xmlns:r="http://schemas.openxmlformats.org/officeDocument/2006/relationships" id="261" r:id="R2bf4b24f8716480c"/>
    <p:sldId xmlns:r="http://schemas.openxmlformats.org/officeDocument/2006/relationships" id="262" r:id="R12482fca4eb545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d788c380b4e2e" /><Relationship Type="http://schemas.openxmlformats.org/officeDocument/2006/relationships/slide" Target="/ppt/slides/slide1.xml" Id="Rd5b608d13b504f6c" /><Relationship Type="http://schemas.openxmlformats.org/officeDocument/2006/relationships/slide" Target="/ppt/slides/slide2.xml" Id="Re276ce16313d429b" /><Relationship Type="http://schemas.openxmlformats.org/officeDocument/2006/relationships/slide" Target="/ppt/slides/slide3.xml" Id="Rcd006b95c8af47f5" /><Relationship Type="http://schemas.openxmlformats.org/officeDocument/2006/relationships/slide" Target="/ppt/slides/slide4.xml" Id="R9dd47888b8e84ad0" /><Relationship Type="http://schemas.openxmlformats.org/officeDocument/2006/relationships/slide" Target="/ppt/slides/slide5.xml" Id="R6056be40b7274a4b" /><Relationship Type="http://schemas.openxmlformats.org/officeDocument/2006/relationships/slide" Target="/ppt/slides/slide6.xml" Id="R2bf4b24f8716480c" /><Relationship Type="http://schemas.openxmlformats.org/officeDocument/2006/relationships/slide" Target="/ppt/slides/slide7.xml" Id="R12482fca4eb545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2f1561f93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794e9c2e047f2" /><Relationship Type="http://schemas.openxmlformats.org/officeDocument/2006/relationships/theme" Target="/ppt/slideMasters/theme/theme1.xml" Id="Ra77a17aeebd6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794e9c2e0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789cd23de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9448384c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99d277122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9f695dc35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a327748b2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020c5610d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89e0d8eb7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FAMILIEN MAANA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FAMILIEN MAANA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22 818 383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569 938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6 065 860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MAY MAANA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Skalbergvegen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joker.vallset@ngbutikk.net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912 006 506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MAANA AS</a:t>
            </a:r>
          </a:p>
        </p:txBody>
      </p:sp>
    </p:spTree>
  </p:cSld>
  <p:clrMapOvr>
    <a:masterClrMapping xmlns:a="http://schemas.openxmlformats.org/drawingml/2006/main"/>
  </p:clrMapOvr>
</p:sld>
</file>