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1f94422f2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d1092f1524e44"/>
  </p:sldMasterIdLst>
  <p:sldIdLst>
    <p:sldId xmlns:r="http://schemas.openxmlformats.org/officeDocument/2006/relationships" id="256" r:id="R0bf3699c2f844d13"/>
    <p:sldId xmlns:r="http://schemas.openxmlformats.org/officeDocument/2006/relationships" id="257" r:id="Rf65983a0178e4f58"/>
    <p:sldId xmlns:r="http://schemas.openxmlformats.org/officeDocument/2006/relationships" id="258" r:id="R78275bf02d9e49ac"/>
    <p:sldId xmlns:r="http://schemas.openxmlformats.org/officeDocument/2006/relationships" id="259" r:id="R4c4f82009a9044e4"/>
    <p:sldId xmlns:r="http://schemas.openxmlformats.org/officeDocument/2006/relationships" id="260" r:id="R1c6816a3fef0400a"/>
    <p:sldId xmlns:r="http://schemas.openxmlformats.org/officeDocument/2006/relationships" id="261" r:id="R16d805fd56a9432d"/>
    <p:sldId xmlns:r="http://schemas.openxmlformats.org/officeDocument/2006/relationships" id="262" r:id="Rf8ef75f1e4cb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d1092f1524e44" /><Relationship Type="http://schemas.openxmlformats.org/officeDocument/2006/relationships/slide" Target="/ppt/slides/slide1.xml" Id="R0bf3699c2f844d13" /><Relationship Type="http://schemas.openxmlformats.org/officeDocument/2006/relationships/slide" Target="/ppt/slides/slide2.xml" Id="Rf65983a0178e4f58" /><Relationship Type="http://schemas.openxmlformats.org/officeDocument/2006/relationships/slide" Target="/ppt/slides/slide3.xml" Id="R78275bf02d9e49ac" /><Relationship Type="http://schemas.openxmlformats.org/officeDocument/2006/relationships/slide" Target="/ppt/slides/slide4.xml" Id="R4c4f82009a9044e4" /><Relationship Type="http://schemas.openxmlformats.org/officeDocument/2006/relationships/slide" Target="/ppt/slides/slide5.xml" Id="R1c6816a3fef0400a" /><Relationship Type="http://schemas.openxmlformats.org/officeDocument/2006/relationships/slide" Target="/ppt/slides/slide6.xml" Id="R16d805fd56a9432d" /><Relationship Type="http://schemas.openxmlformats.org/officeDocument/2006/relationships/slide" Target="/ppt/slides/slide7.xml" Id="Rf8ef75f1e4cb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b9775013b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cefe43074b29" /><Relationship Type="http://schemas.openxmlformats.org/officeDocument/2006/relationships/theme" Target="/ppt/slideMasters/theme/theme1.xml" Id="Rbb6345e59470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bcefe4307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3820c745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e014e9834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617610c7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cb085432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5f1906873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b1c1b70ae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2f5b4092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