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58ba80ffb44e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424ca6d95a4663"/>
  </p:sldMasterIdLst>
  <p:sldIdLst>
    <p:sldId xmlns:r="http://schemas.openxmlformats.org/officeDocument/2006/relationships" id="256" r:id="Rc3a5cbccc6ca4c5c"/>
    <p:sldId xmlns:r="http://schemas.openxmlformats.org/officeDocument/2006/relationships" id="257" r:id="R1ce9a604840948a9"/>
    <p:sldId xmlns:r="http://schemas.openxmlformats.org/officeDocument/2006/relationships" id="258" r:id="R9b45c5fcdb234865"/>
    <p:sldId xmlns:r="http://schemas.openxmlformats.org/officeDocument/2006/relationships" id="259" r:id="R051c9f0dd6e84e77"/>
    <p:sldId xmlns:r="http://schemas.openxmlformats.org/officeDocument/2006/relationships" id="260" r:id="R7790d8094b544e72"/>
    <p:sldId xmlns:r="http://schemas.openxmlformats.org/officeDocument/2006/relationships" id="261" r:id="R4276ea7d2ae34f16"/>
    <p:sldId xmlns:r="http://schemas.openxmlformats.org/officeDocument/2006/relationships" id="262" r:id="R49c3de487bd042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24ca6d95a4663" /><Relationship Type="http://schemas.openxmlformats.org/officeDocument/2006/relationships/slide" Target="/ppt/slides/slide1.xml" Id="Rc3a5cbccc6ca4c5c" /><Relationship Type="http://schemas.openxmlformats.org/officeDocument/2006/relationships/slide" Target="/ppt/slides/slide2.xml" Id="R1ce9a604840948a9" /><Relationship Type="http://schemas.openxmlformats.org/officeDocument/2006/relationships/slide" Target="/ppt/slides/slide3.xml" Id="R9b45c5fcdb234865" /><Relationship Type="http://schemas.openxmlformats.org/officeDocument/2006/relationships/slide" Target="/ppt/slides/slide4.xml" Id="R051c9f0dd6e84e77" /><Relationship Type="http://schemas.openxmlformats.org/officeDocument/2006/relationships/slide" Target="/ppt/slides/slide5.xml" Id="R7790d8094b544e72" /><Relationship Type="http://schemas.openxmlformats.org/officeDocument/2006/relationships/slide" Target="/ppt/slides/slide6.xml" Id="R4276ea7d2ae34f16" /><Relationship Type="http://schemas.openxmlformats.org/officeDocument/2006/relationships/slide" Target="/ppt/slides/slide7.xml" Id="R49c3de487bd042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245d1c7c040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e3ba832674a5e" /><Relationship Type="http://schemas.openxmlformats.org/officeDocument/2006/relationships/theme" Target="/ppt/slideMasters/theme/theme1.xml" Id="Rb403ce75662a48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8e3ba832674a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ee862b9fa45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84a2ce1254b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23cdbc3a642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11d21646e41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6e5ab229546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d4085b2bd44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bb8d9dace41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GALÅVOLDEN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GALÅVOLDEN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−1 827 875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INGULF GALÅEN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KARIN BRØNNUM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JACOB GALÅEN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Galåvollveien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912 039 811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