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d545ff742d43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bf0be869824d8f"/>
  </p:sldMasterIdLst>
  <p:sldIdLst>
    <p:sldId xmlns:r="http://schemas.openxmlformats.org/officeDocument/2006/relationships" id="256" r:id="R0e5e3d88fb55458d"/>
    <p:sldId xmlns:r="http://schemas.openxmlformats.org/officeDocument/2006/relationships" id="257" r:id="R12e4c57e01cf48df"/>
    <p:sldId xmlns:r="http://schemas.openxmlformats.org/officeDocument/2006/relationships" id="258" r:id="Rd6fb9c4dc6744749"/>
    <p:sldId xmlns:r="http://schemas.openxmlformats.org/officeDocument/2006/relationships" id="259" r:id="Re49b4fb0316f4536"/>
    <p:sldId xmlns:r="http://schemas.openxmlformats.org/officeDocument/2006/relationships" id="260" r:id="Rcbcfd7ea21fb418f"/>
    <p:sldId xmlns:r="http://schemas.openxmlformats.org/officeDocument/2006/relationships" id="261" r:id="Rfdf2af3d593a470d"/>
    <p:sldId xmlns:r="http://schemas.openxmlformats.org/officeDocument/2006/relationships" id="262" r:id="R904b1086d0434f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bf0be869824d8f" /><Relationship Type="http://schemas.openxmlformats.org/officeDocument/2006/relationships/slide" Target="/ppt/slides/slide1.xml" Id="R0e5e3d88fb55458d" /><Relationship Type="http://schemas.openxmlformats.org/officeDocument/2006/relationships/slide" Target="/ppt/slides/slide2.xml" Id="R12e4c57e01cf48df" /><Relationship Type="http://schemas.openxmlformats.org/officeDocument/2006/relationships/slide" Target="/ppt/slides/slide3.xml" Id="Rd6fb9c4dc6744749" /><Relationship Type="http://schemas.openxmlformats.org/officeDocument/2006/relationships/slide" Target="/ppt/slides/slide4.xml" Id="Re49b4fb0316f4536" /><Relationship Type="http://schemas.openxmlformats.org/officeDocument/2006/relationships/slide" Target="/ppt/slides/slide5.xml" Id="Rcbcfd7ea21fb418f" /><Relationship Type="http://schemas.openxmlformats.org/officeDocument/2006/relationships/slide" Target="/ppt/slides/slide6.xml" Id="Rfdf2af3d593a470d" /><Relationship Type="http://schemas.openxmlformats.org/officeDocument/2006/relationships/slide" Target="/ppt/slides/slide7.xml" Id="R904b1086d0434f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20ef32534e4a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40033331f41eb" /><Relationship Type="http://schemas.openxmlformats.org/officeDocument/2006/relationships/theme" Target="/ppt/slideMasters/theme/theme1.xml" Id="Rd7f79ade23944e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340033331f41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22fbd4a7849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23e846a2646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0fde44c2c46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a566025ad4a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3b6603e9344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ae02c8ed94f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cf3fde7d44e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52 431 108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−74 287 949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−13 717 784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2 465 401 776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2 709 075 692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CGL HOLDING II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NORDNET BANK AB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KAPITAL AS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 SERVICES 2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MORGAN STANLEY &amp; CO. INT. PLC.  –  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912 040 801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