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f89c8cace64d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d199c5c1d94f12"/>
  </p:sldMasterIdLst>
  <p:sldIdLst>
    <p:sldId xmlns:r="http://schemas.openxmlformats.org/officeDocument/2006/relationships" id="256" r:id="R018ace9fc0bb4bc3"/>
    <p:sldId xmlns:r="http://schemas.openxmlformats.org/officeDocument/2006/relationships" id="257" r:id="R19c25405e49d46ef"/>
    <p:sldId xmlns:r="http://schemas.openxmlformats.org/officeDocument/2006/relationships" id="258" r:id="Rece8ac1883af45a2"/>
    <p:sldId xmlns:r="http://schemas.openxmlformats.org/officeDocument/2006/relationships" id="259" r:id="R5845acb72ddd481d"/>
    <p:sldId xmlns:r="http://schemas.openxmlformats.org/officeDocument/2006/relationships" id="260" r:id="R6e4b28c630e24c47"/>
    <p:sldId xmlns:r="http://schemas.openxmlformats.org/officeDocument/2006/relationships" id="261" r:id="Rad05c0e16d91466b"/>
    <p:sldId xmlns:r="http://schemas.openxmlformats.org/officeDocument/2006/relationships" id="262" r:id="R96ede7dd81c144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199c5c1d94f12" /><Relationship Type="http://schemas.openxmlformats.org/officeDocument/2006/relationships/slide" Target="/ppt/slides/slide1.xml" Id="R018ace9fc0bb4bc3" /><Relationship Type="http://schemas.openxmlformats.org/officeDocument/2006/relationships/slide" Target="/ppt/slides/slide2.xml" Id="R19c25405e49d46ef" /><Relationship Type="http://schemas.openxmlformats.org/officeDocument/2006/relationships/slide" Target="/ppt/slides/slide3.xml" Id="Rece8ac1883af45a2" /><Relationship Type="http://schemas.openxmlformats.org/officeDocument/2006/relationships/slide" Target="/ppt/slides/slide4.xml" Id="R5845acb72ddd481d" /><Relationship Type="http://schemas.openxmlformats.org/officeDocument/2006/relationships/slide" Target="/ppt/slides/slide5.xml" Id="R6e4b28c630e24c47" /><Relationship Type="http://schemas.openxmlformats.org/officeDocument/2006/relationships/slide" Target="/ppt/slides/slide6.xml" Id="Rad05c0e16d91466b" /><Relationship Type="http://schemas.openxmlformats.org/officeDocument/2006/relationships/slide" Target="/ppt/slides/slide7.xml" Id="R96ede7dd81c144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f12acd094840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d8986d41c4b8b" /><Relationship Type="http://schemas.openxmlformats.org/officeDocument/2006/relationships/theme" Target="/ppt/slideMasters/theme/theme1.xml" Id="R126ec980e58246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9d8986d41c4b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21638c5e84a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04d294cf448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7b6fe91d74f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5b28c9bad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c9d2f142f4e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20def7c5c43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52984310842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KPMG LAW ADVOKATFIRMA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KPMG LAW ADVOKATFIRMA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436 682 000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65 327 000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51 404 000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247 398 000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KPMG LAW ADVOKATFIRMA AS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TENGS-PEDERSEN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BJERKE DALHEIM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FREDLUND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KJØRSVIK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TORE KRABY LOCK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04063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www.kpmg.no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912 056 880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